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  <p:sldMasterId id="2147483659" r:id="rId2"/>
  </p:sldMasterIdLst>
  <p:notesMasterIdLst>
    <p:notesMasterId r:id="rId130"/>
  </p:notesMasterIdLst>
  <p:sldIdLst>
    <p:sldId id="261" r:id="rId3"/>
    <p:sldId id="256" r:id="rId4"/>
    <p:sldId id="258" r:id="rId5"/>
    <p:sldId id="783" r:id="rId6"/>
    <p:sldId id="784" r:id="rId7"/>
    <p:sldId id="388" r:id="rId8"/>
    <p:sldId id="785" r:id="rId9"/>
    <p:sldId id="786" r:id="rId10"/>
    <p:sldId id="787" r:id="rId11"/>
    <p:sldId id="788" r:id="rId12"/>
    <p:sldId id="789" r:id="rId13"/>
    <p:sldId id="790" r:id="rId14"/>
    <p:sldId id="792" r:id="rId15"/>
    <p:sldId id="791" r:id="rId16"/>
    <p:sldId id="793" r:id="rId17"/>
    <p:sldId id="794" r:id="rId18"/>
    <p:sldId id="795" r:id="rId19"/>
    <p:sldId id="796" r:id="rId20"/>
    <p:sldId id="797" r:id="rId21"/>
    <p:sldId id="798" r:id="rId22"/>
    <p:sldId id="799" r:id="rId23"/>
    <p:sldId id="800" r:id="rId24"/>
    <p:sldId id="801" r:id="rId25"/>
    <p:sldId id="803" r:id="rId26"/>
    <p:sldId id="804" r:id="rId27"/>
    <p:sldId id="816" r:id="rId28"/>
    <p:sldId id="817" r:id="rId29"/>
    <p:sldId id="818" r:id="rId30"/>
    <p:sldId id="819" r:id="rId31"/>
    <p:sldId id="820" r:id="rId32"/>
    <p:sldId id="821" r:id="rId33"/>
    <p:sldId id="390" r:id="rId34"/>
    <p:sldId id="822" r:id="rId35"/>
    <p:sldId id="823" r:id="rId36"/>
    <p:sldId id="824" r:id="rId37"/>
    <p:sldId id="825" r:id="rId38"/>
    <p:sldId id="826" r:id="rId39"/>
    <p:sldId id="827" r:id="rId40"/>
    <p:sldId id="828" r:id="rId41"/>
    <p:sldId id="829" r:id="rId42"/>
    <p:sldId id="830" r:id="rId43"/>
    <p:sldId id="831" r:id="rId44"/>
    <p:sldId id="842" r:id="rId45"/>
    <p:sldId id="843" r:id="rId46"/>
    <p:sldId id="844" r:id="rId47"/>
    <p:sldId id="845" r:id="rId48"/>
    <p:sldId id="846" r:id="rId49"/>
    <p:sldId id="847" r:id="rId50"/>
    <p:sldId id="848" r:id="rId51"/>
    <p:sldId id="849" r:id="rId52"/>
    <p:sldId id="850" r:id="rId53"/>
    <p:sldId id="851" r:id="rId54"/>
    <p:sldId id="852" r:id="rId55"/>
    <p:sldId id="853" r:id="rId56"/>
    <p:sldId id="854" r:id="rId57"/>
    <p:sldId id="855" r:id="rId58"/>
    <p:sldId id="856" r:id="rId59"/>
    <p:sldId id="857" r:id="rId60"/>
    <p:sldId id="858" r:id="rId61"/>
    <p:sldId id="859" r:id="rId62"/>
    <p:sldId id="860" r:id="rId63"/>
    <p:sldId id="861" r:id="rId64"/>
    <p:sldId id="862" r:id="rId65"/>
    <p:sldId id="863" r:id="rId66"/>
    <p:sldId id="864" r:id="rId67"/>
    <p:sldId id="865" r:id="rId68"/>
    <p:sldId id="866" r:id="rId69"/>
    <p:sldId id="867" r:id="rId70"/>
    <p:sldId id="868" r:id="rId71"/>
    <p:sldId id="869" r:id="rId72"/>
    <p:sldId id="870" r:id="rId73"/>
    <p:sldId id="871" r:id="rId74"/>
    <p:sldId id="872" r:id="rId75"/>
    <p:sldId id="873" r:id="rId76"/>
    <p:sldId id="728" r:id="rId77"/>
    <p:sldId id="875" r:id="rId78"/>
    <p:sldId id="876" r:id="rId79"/>
    <p:sldId id="730" r:id="rId80"/>
    <p:sldId id="877" r:id="rId81"/>
    <p:sldId id="878" r:id="rId82"/>
    <p:sldId id="879" r:id="rId83"/>
    <p:sldId id="880" r:id="rId84"/>
    <p:sldId id="881" r:id="rId85"/>
    <p:sldId id="882" r:id="rId86"/>
    <p:sldId id="883" r:id="rId87"/>
    <p:sldId id="884" r:id="rId88"/>
    <p:sldId id="885" r:id="rId89"/>
    <p:sldId id="886" r:id="rId90"/>
    <p:sldId id="887" r:id="rId91"/>
    <p:sldId id="888" r:id="rId92"/>
    <p:sldId id="889" r:id="rId93"/>
    <p:sldId id="890" r:id="rId94"/>
    <p:sldId id="891" r:id="rId95"/>
    <p:sldId id="892" r:id="rId96"/>
    <p:sldId id="893" r:id="rId97"/>
    <p:sldId id="894" r:id="rId98"/>
    <p:sldId id="895" r:id="rId99"/>
    <p:sldId id="896" r:id="rId100"/>
    <p:sldId id="897" r:id="rId101"/>
    <p:sldId id="898" r:id="rId102"/>
    <p:sldId id="899" r:id="rId103"/>
    <p:sldId id="900" r:id="rId104"/>
    <p:sldId id="901" r:id="rId105"/>
    <p:sldId id="902" r:id="rId106"/>
    <p:sldId id="903" r:id="rId107"/>
    <p:sldId id="904" r:id="rId108"/>
    <p:sldId id="905" r:id="rId109"/>
    <p:sldId id="906" r:id="rId110"/>
    <p:sldId id="907" r:id="rId111"/>
    <p:sldId id="908" r:id="rId112"/>
    <p:sldId id="909" r:id="rId113"/>
    <p:sldId id="910" r:id="rId114"/>
    <p:sldId id="911" r:id="rId115"/>
    <p:sldId id="912" r:id="rId116"/>
    <p:sldId id="913" r:id="rId117"/>
    <p:sldId id="914" r:id="rId118"/>
    <p:sldId id="915" r:id="rId119"/>
    <p:sldId id="916" r:id="rId120"/>
    <p:sldId id="917" r:id="rId121"/>
    <p:sldId id="918" r:id="rId122"/>
    <p:sldId id="731" r:id="rId123"/>
    <p:sldId id="919" r:id="rId124"/>
    <p:sldId id="920" r:id="rId125"/>
    <p:sldId id="921" r:id="rId126"/>
    <p:sldId id="331" r:id="rId127"/>
    <p:sldId id="335" r:id="rId128"/>
    <p:sldId id="260" r:id="rId1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1">
          <p15:clr>
            <a:srgbClr val="A4A3A4"/>
          </p15:clr>
        </p15:guide>
        <p15:guide id="2" pos="3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08" y="54"/>
      </p:cViewPr>
      <p:guideLst>
        <p:guide orient="horz" pos="1941"/>
        <p:guide pos="3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材介绍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şḻiďe">
            <a:extLst>
              <a:ext uri="{FF2B5EF4-FFF2-40B4-BE49-F238E27FC236}">
                <a16:creationId xmlns:a16="http://schemas.microsoft.com/office/drawing/2014/main" id="{9DE8BD40-8EC6-440B-A890-520EC94B40EA}"/>
              </a:ext>
            </a:extLst>
          </p:cNvPr>
          <p:cNvSpPr/>
          <p:nvPr userDrawn="1"/>
        </p:nvSpPr>
        <p:spPr>
          <a:xfrm>
            <a:off x="6575486" y="0"/>
            <a:ext cx="5822254" cy="6858000"/>
          </a:xfrm>
          <a:custGeom>
            <a:avLst/>
            <a:gdLst>
              <a:gd name="connsiteX0" fmla="*/ 1859850 w 5822254"/>
              <a:gd name="connsiteY0" fmla="*/ 0 h 6858000"/>
              <a:gd name="connsiteX1" fmla="*/ 5822254 w 5822254"/>
              <a:gd name="connsiteY1" fmla="*/ 0 h 6858000"/>
              <a:gd name="connsiteX2" fmla="*/ 5822254 w 5822254"/>
              <a:gd name="connsiteY2" fmla="*/ 6858000 h 6858000"/>
              <a:gd name="connsiteX3" fmla="*/ 1859850 w 5822254"/>
              <a:gd name="connsiteY3" fmla="*/ 6858000 h 6858000"/>
              <a:gd name="connsiteX4" fmla="*/ 1804224 w 5822254"/>
              <a:gd name="connsiteY4" fmla="*/ 6822339 h 6858000"/>
              <a:gd name="connsiteX5" fmla="*/ 0 w 5822254"/>
              <a:gd name="connsiteY5" fmla="*/ 3429000 h 6858000"/>
              <a:gd name="connsiteX6" fmla="*/ 1804224 w 5822254"/>
              <a:gd name="connsiteY6" fmla="*/ 3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2254" h="6858000">
                <a:moveTo>
                  <a:pt x="1859850" y="0"/>
                </a:moveTo>
                <a:lnTo>
                  <a:pt x="5822254" y="0"/>
                </a:lnTo>
                <a:lnTo>
                  <a:pt x="5822254" y="6858000"/>
                </a:lnTo>
                <a:lnTo>
                  <a:pt x="1859850" y="6858000"/>
                </a:lnTo>
                <a:lnTo>
                  <a:pt x="1804224" y="6822339"/>
                </a:lnTo>
                <a:cubicBezTo>
                  <a:pt x="715685" y="6086937"/>
                  <a:pt x="0" y="4841547"/>
                  <a:pt x="0" y="3429000"/>
                </a:cubicBezTo>
                <a:cubicBezTo>
                  <a:pt x="0" y="2016453"/>
                  <a:pt x="715685" y="771064"/>
                  <a:pt x="1804224" y="35661"/>
                </a:cubicBezTo>
                <a:close/>
              </a:path>
            </a:pathLst>
          </a:custGeom>
          <a:gradFill flip="none" rotWithShape="1">
            <a:gsLst>
              <a:gs pos="0">
                <a:srgbClr val="00416A">
                  <a:alpha val="94902"/>
                </a:srgbClr>
              </a:gs>
              <a:gs pos="95000">
                <a:srgbClr val="E4E5E6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F2336CC-F0D5-4D6F-AC1F-47A14EE8411E}"/>
              </a:ext>
            </a:extLst>
          </p:cNvPr>
          <p:cNvSpPr/>
          <p:nvPr userDrawn="1"/>
        </p:nvSpPr>
        <p:spPr>
          <a:xfrm rot="20426464">
            <a:off x="-26718" y="3158756"/>
            <a:ext cx="6454858" cy="5560360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324106 w 4400428"/>
              <a:gd name="connsiteY2" fmla="*/ 2120245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519187 w 4400428"/>
              <a:gd name="connsiteY2" fmla="*/ 1766670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428852" y="577364"/>
                  <a:pt x="682050" y="871809"/>
                </a:cubicBezTo>
                <a:cubicBezTo>
                  <a:pt x="935248" y="1166254"/>
                  <a:pt x="1078844" y="1558597"/>
                  <a:pt x="1519187" y="1766670"/>
                </a:cubicBezTo>
                <a:cubicBezTo>
                  <a:pt x="1959530" y="1974743"/>
                  <a:pt x="2843899" y="1868272"/>
                  <a:pt x="3324106" y="2120245"/>
                </a:cubicBezTo>
                <a:cubicBezTo>
                  <a:pt x="3804313" y="2372218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A3844E5-280A-48F7-BD90-439C86063E61}"/>
              </a:ext>
            </a:extLst>
          </p:cNvPr>
          <p:cNvSpPr/>
          <p:nvPr userDrawn="1"/>
        </p:nvSpPr>
        <p:spPr>
          <a:xfrm rot="20789377">
            <a:off x="-123622" y="3988209"/>
            <a:ext cx="5309295" cy="4406866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619658" y="1560831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000">
                <a:srgbClr val="00416A"/>
              </a:gs>
              <a:gs pos="100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5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10" grpId="0" animBg="1"/>
      <p:bldP spid="1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B962F-5F72-4023-AF37-48CE4BBE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1B108-3FD0-403B-B41C-483243EF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48C0D-7DBB-47BC-BC33-EC91AAC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78675-7CEC-408B-A9CF-9AB99D41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B450D-9B5E-4564-99CB-B9541E2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9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29A98-7893-42B7-A2C4-D4D30EC4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0B6D1-C696-4D16-9D69-137300CE8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7EC0DE-BF86-4A5A-8EF5-6C51D87DE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85FD74-4A2E-4697-A62F-9EE0203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D10778-5952-49B7-BB0A-398DB686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B6C27-DD55-44B5-992C-8AA23A18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4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FB6E8-EBD3-4DE2-A7D5-55BC9317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2CF96-3C10-4C4D-87E5-2756EBE6F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BAF693-075B-47D1-B11F-D67BDB970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9E64A1-56B8-4216-9975-D6E131ECC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18D9BB-7868-40DB-A84D-19F7F878E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9DFDEE-4E22-43B8-AC85-FC5960A0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3A8119-9A39-474E-911D-703BEFBA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14AFF2-EC1A-4705-A418-CC76283A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001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CA9B7-887D-4DA1-B51C-4B4FACB8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C58FD4-31BE-4347-A024-E715EE3B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44CAAE-BA9F-432E-B8B7-39945FB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D2A5B5-FA48-4882-8F5C-769746D4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26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5F1383-0BF8-4BD7-ADB9-D7E26324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282478-4B8C-4F76-BBAE-662A9484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B0245-0510-4B75-9E94-BA907ABF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50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0D2B1-5E0B-41C2-93F2-9E18023E8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8C2D4-EC61-4B1C-B841-CDE6B61F1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30D3A5-F30E-4A1A-AAC5-12CAE79EA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4D5C1F-A7A9-4BDB-A180-58AF68C2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33751-F72A-4E68-8E9D-1C603444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4BEF4C-2348-4EFB-84F1-E06B90F9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5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1198B-F1E2-4E76-8773-05FA94BC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8775C0-0A45-4663-9EBF-CD5C9731D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4E531B-95E6-47FC-B295-A932F652B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19714E-51E5-4DAB-B697-59B526A9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E39C89-D567-43C6-BF25-699278BB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49CEC9-73BA-4351-B874-D9481113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9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C0C0-6810-480C-9F54-945AE62E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BA8E1F-BC87-43B3-BC16-0BE412D1A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09B071-94AE-42CD-B3DE-F0287974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C74A57-C40E-4175-9D4B-C24C0D5D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8065B-FF3C-4698-B958-73679137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1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9335EF-9BCB-4CC8-A42B-AD88006D2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68CA50-3619-46AF-B28C-F6398B66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E7EE69-E72E-4E46-A4FE-5DD95617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50B74B-B075-41E3-A3FC-0A312150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FAD2D-B6BA-4446-B2EC-B464242C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78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şḻiďe">
            <a:extLst>
              <a:ext uri="{FF2B5EF4-FFF2-40B4-BE49-F238E27FC236}">
                <a16:creationId xmlns:a16="http://schemas.microsoft.com/office/drawing/2014/main" id="{BFFF7F91-0C1F-4544-828A-7E56FF6562D8}"/>
              </a:ext>
            </a:extLst>
          </p:cNvPr>
          <p:cNvSpPr/>
          <p:nvPr userDrawn="1"/>
        </p:nvSpPr>
        <p:spPr>
          <a:xfrm>
            <a:off x="6575486" y="0"/>
            <a:ext cx="5822254" cy="6858000"/>
          </a:xfrm>
          <a:custGeom>
            <a:avLst/>
            <a:gdLst>
              <a:gd name="connsiteX0" fmla="*/ 1859850 w 5822254"/>
              <a:gd name="connsiteY0" fmla="*/ 0 h 6858000"/>
              <a:gd name="connsiteX1" fmla="*/ 5822254 w 5822254"/>
              <a:gd name="connsiteY1" fmla="*/ 0 h 6858000"/>
              <a:gd name="connsiteX2" fmla="*/ 5822254 w 5822254"/>
              <a:gd name="connsiteY2" fmla="*/ 6858000 h 6858000"/>
              <a:gd name="connsiteX3" fmla="*/ 1859850 w 5822254"/>
              <a:gd name="connsiteY3" fmla="*/ 6858000 h 6858000"/>
              <a:gd name="connsiteX4" fmla="*/ 1804224 w 5822254"/>
              <a:gd name="connsiteY4" fmla="*/ 6822339 h 6858000"/>
              <a:gd name="connsiteX5" fmla="*/ 0 w 5822254"/>
              <a:gd name="connsiteY5" fmla="*/ 3429000 h 6858000"/>
              <a:gd name="connsiteX6" fmla="*/ 1804224 w 5822254"/>
              <a:gd name="connsiteY6" fmla="*/ 3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2254" h="6858000">
                <a:moveTo>
                  <a:pt x="1859850" y="0"/>
                </a:moveTo>
                <a:lnTo>
                  <a:pt x="5822254" y="0"/>
                </a:lnTo>
                <a:lnTo>
                  <a:pt x="5822254" y="6858000"/>
                </a:lnTo>
                <a:lnTo>
                  <a:pt x="1859850" y="6858000"/>
                </a:lnTo>
                <a:lnTo>
                  <a:pt x="1804224" y="6822339"/>
                </a:lnTo>
                <a:cubicBezTo>
                  <a:pt x="715685" y="6086937"/>
                  <a:pt x="0" y="4841547"/>
                  <a:pt x="0" y="3429000"/>
                </a:cubicBezTo>
                <a:cubicBezTo>
                  <a:pt x="0" y="2016453"/>
                  <a:pt x="715685" y="771064"/>
                  <a:pt x="1804224" y="35661"/>
                </a:cubicBezTo>
                <a:close/>
              </a:path>
            </a:pathLst>
          </a:custGeom>
          <a:gradFill flip="none" rotWithShape="1">
            <a:gsLst>
              <a:gs pos="0">
                <a:srgbClr val="00416A">
                  <a:alpha val="94902"/>
                </a:srgbClr>
              </a:gs>
              <a:gs pos="95000">
                <a:srgbClr val="E4E5E6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CA2BB11-0518-4C86-A154-EB31603046ED}"/>
              </a:ext>
            </a:extLst>
          </p:cNvPr>
          <p:cNvGrpSpPr/>
          <p:nvPr userDrawn="1"/>
        </p:nvGrpSpPr>
        <p:grpSpPr>
          <a:xfrm>
            <a:off x="6677891" y="1725684"/>
            <a:ext cx="6044323" cy="2840115"/>
            <a:chOff x="6229303" y="2029530"/>
            <a:chExt cx="6470001" cy="2978594"/>
          </a:xfrm>
        </p:grpSpPr>
        <p:sp>
          <p:nvSpPr>
            <p:cNvPr id="7" name="íšḷïḋè">
              <a:extLst>
                <a:ext uri="{FF2B5EF4-FFF2-40B4-BE49-F238E27FC236}">
                  <a16:creationId xmlns:a16="http://schemas.microsoft.com/office/drawing/2014/main" id="{35E76610-5EE1-46E4-A2FD-D5245850B0BA}"/>
                </a:ext>
              </a:extLst>
            </p:cNvPr>
            <p:cNvSpPr/>
            <p:nvPr/>
          </p:nvSpPr>
          <p:spPr bwMode="auto">
            <a:xfrm>
              <a:off x="6295542" y="3745320"/>
              <a:ext cx="1017080" cy="1209386"/>
            </a:xfrm>
            <a:custGeom>
              <a:avLst/>
              <a:gdLst>
                <a:gd name="T0" fmla="*/ 229 w 229"/>
                <a:gd name="T1" fmla="*/ 272 h 272"/>
                <a:gd name="T2" fmla="*/ 217 w 229"/>
                <a:gd name="T3" fmla="*/ 254 h 272"/>
                <a:gd name="T4" fmla="*/ 177 w 229"/>
                <a:gd name="T5" fmla="*/ 59 h 272"/>
                <a:gd name="T6" fmla="*/ 150 w 229"/>
                <a:gd name="T7" fmla="*/ 36 h 272"/>
                <a:gd name="T8" fmla="*/ 143 w 229"/>
                <a:gd name="T9" fmla="*/ 112 h 272"/>
                <a:gd name="T10" fmla="*/ 125 w 229"/>
                <a:gd name="T11" fmla="*/ 107 h 272"/>
                <a:gd name="T12" fmla="*/ 134 w 229"/>
                <a:gd name="T13" fmla="*/ 25 h 272"/>
                <a:gd name="T14" fmla="*/ 114 w 229"/>
                <a:gd name="T15" fmla="*/ 14 h 272"/>
                <a:gd name="T16" fmla="*/ 107 w 229"/>
                <a:gd name="T17" fmla="*/ 84 h 272"/>
                <a:gd name="T18" fmla="*/ 89 w 229"/>
                <a:gd name="T19" fmla="*/ 79 h 272"/>
                <a:gd name="T20" fmla="*/ 97 w 229"/>
                <a:gd name="T21" fmla="*/ 7 h 272"/>
                <a:gd name="T22" fmla="*/ 73 w 229"/>
                <a:gd name="T23" fmla="*/ 1 h 272"/>
                <a:gd name="T24" fmla="*/ 74 w 229"/>
                <a:gd name="T25" fmla="*/ 54 h 272"/>
                <a:gd name="T26" fmla="*/ 57 w 229"/>
                <a:gd name="T27" fmla="*/ 53 h 272"/>
                <a:gd name="T28" fmla="*/ 54 w 229"/>
                <a:gd name="T29" fmla="*/ 0 h 272"/>
                <a:gd name="T30" fmla="*/ 38 w 229"/>
                <a:gd name="T31" fmla="*/ 3 h 272"/>
                <a:gd name="T32" fmla="*/ 43 w 229"/>
                <a:gd name="T33" fmla="*/ 33 h 272"/>
                <a:gd name="T34" fmla="*/ 27 w 229"/>
                <a:gd name="T35" fmla="*/ 33 h 272"/>
                <a:gd name="T36" fmla="*/ 21 w 229"/>
                <a:gd name="T37" fmla="*/ 9 h 272"/>
                <a:gd name="T38" fmla="*/ 0 w 229"/>
                <a:gd name="T39" fmla="*/ 26 h 272"/>
                <a:gd name="T40" fmla="*/ 208 w 229"/>
                <a:gd name="T41" fmla="*/ 272 h 272"/>
                <a:gd name="T42" fmla="*/ 229 w 229"/>
                <a:gd name="T4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9" h="272">
                  <a:moveTo>
                    <a:pt x="229" y="272"/>
                  </a:moveTo>
                  <a:cubicBezTo>
                    <a:pt x="226" y="266"/>
                    <a:pt x="222" y="260"/>
                    <a:pt x="217" y="254"/>
                  </a:cubicBezTo>
                  <a:cubicBezTo>
                    <a:pt x="174" y="193"/>
                    <a:pt x="158" y="115"/>
                    <a:pt x="177" y="59"/>
                  </a:cubicBezTo>
                  <a:cubicBezTo>
                    <a:pt x="169" y="51"/>
                    <a:pt x="159" y="43"/>
                    <a:pt x="150" y="36"/>
                  </a:cubicBezTo>
                  <a:cubicBezTo>
                    <a:pt x="143" y="59"/>
                    <a:pt x="141" y="86"/>
                    <a:pt x="143" y="112"/>
                  </a:cubicBezTo>
                  <a:cubicBezTo>
                    <a:pt x="143" y="124"/>
                    <a:pt x="126" y="119"/>
                    <a:pt x="125" y="107"/>
                  </a:cubicBezTo>
                  <a:cubicBezTo>
                    <a:pt x="124" y="79"/>
                    <a:pt x="126" y="50"/>
                    <a:pt x="134" y="25"/>
                  </a:cubicBezTo>
                  <a:cubicBezTo>
                    <a:pt x="127" y="21"/>
                    <a:pt x="121" y="17"/>
                    <a:pt x="114" y="14"/>
                  </a:cubicBezTo>
                  <a:cubicBezTo>
                    <a:pt x="107" y="35"/>
                    <a:pt x="106" y="60"/>
                    <a:pt x="107" y="84"/>
                  </a:cubicBezTo>
                  <a:cubicBezTo>
                    <a:pt x="107" y="96"/>
                    <a:pt x="89" y="91"/>
                    <a:pt x="89" y="79"/>
                  </a:cubicBezTo>
                  <a:cubicBezTo>
                    <a:pt x="88" y="54"/>
                    <a:pt x="90" y="28"/>
                    <a:pt x="97" y="7"/>
                  </a:cubicBezTo>
                  <a:cubicBezTo>
                    <a:pt x="89" y="4"/>
                    <a:pt x="81" y="2"/>
                    <a:pt x="73" y="1"/>
                  </a:cubicBezTo>
                  <a:cubicBezTo>
                    <a:pt x="68" y="17"/>
                    <a:pt x="69" y="36"/>
                    <a:pt x="74" y="54"/>
                  </a:cubicBezTo>
                  <a:cubicBezTo>
                    <a:pt x="78" y="66"/>
                    <a:pt x="61" y="65"/>
                    <a:pt x="57" y="53"/>
                  </a:cubicBezTo>
                  <a:cubicBezTo>
                    <a:pt x="52" y="36"/>
                    <a:pt x="51" y="17"/>
                    <a:pt x="54" y="0"/>
                  </a:cubicBezTo>
                  <a:cubicBezTo>
                    <a:pt x="48" y="0"/>
                    <a:pt x="43" y="1"/>
                    <a:pt x="38" y="3"/>
                  </a:cubicBezTo>
                  <a:cubicBezTo>
                    <a:pt x="38" y="12"/>
                    <a:pt x="40" y="23"/>
                    <a:pt x="43" y="33"/>
                  </a:cubicBezTo>
                  <a:cubicBezTo>
                    <a:pt x="47" y="45"/>
                    <a:pt x="30" y="45"/>
                    <a:pt x="27" y="33"/>
                  </a:cubicBezTo>
                  <a:cubicBezTo>
                    <a:pt x="24" y="25"/>
                    <a:pt x="22" y="17"/>
                    <a:pt x="21" y="9"/>
                  </a:cubicBezTo>
                  <a:cubicBezTo>
                    <a:pt x="13" y="13"/>
                    <a:pt x="6" y="19"/>
                    <a:pt x="0" y="26"/>
                  </a:cubicBezTo>
                  <a:cubicBezTo>
                    <a:pt x="66" y="111"/>
                    <a:pt x="135" y="193"/>
                    <a:pt x="208" y="272"/>
                  </a:cubicBezTo>
                  <a:lnTo>
                    <a:pt x="229" y="272"/>
                  </a:ln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ḷíďè">
              <a:extLst>
                <a:ext uri="{FF2B5EF4-FFF2-40B4-BE49-F238E27FC236}">
                  <a16:creationId xmlns:a16="http://schemas.microsoft.com/office/drawing/2014/main" id="{3B579042-15AA-41C0-A4C2-BCE21A9F4CC7}"/>
                </a:ext>
              </a:extLst>
            </p:cNvPr>
            <p:cNvSpPr/>
            <p:nvPr/>
          </p:nvSpPr>
          <p:spPr bwMode="auto">
            <a:xfrm>
              <a:off x="6229303" y="3860703"/>
              <a:ext cx="991440" cy="1094002"/>
            </a:xfrm>
            <a:custGeom>
              <a:avLst/>
              <a:gdLst>
                <a:gd name="T0" fmla="*/ 35 w 223"/>
                <a:gd name="T1" fmla="*/ 71 h 246"/>
                <a:gd name="T2" fmla="*/ 3 w 223"/>
                <a:gd name="T3" fmla="*/ 81 h 246"/>
                <a:gd name="T4" fmla="*/ 6 w 223"/>
                <a:gd name="T5" fmla="*/ 96 h 246"/>
                <a:gd name="T6" fmla="*/ 8 w 223"/>
                <a:gd name="T7" fmla="*/ 104 h 246"/>
                <a:gd name="T8" fmla="*/ 36 w 223"/>
                <a:gd name="T9" fmla="*/ 85 h 246"/>
                <a:gd name="T10" fmla="*/ 49 w 223"/>
                <a:gd name="T11" fmla="*/ 101 h 246"/>
                <a:gd name="T12" fmla="*/ 14 w 223"/>
                <a:gd name="T13" fmla="*/ 125 h 246"/>
                <a:gd name="T14" fmla="*/ 19 w 223"/>
                <a:gd name="T15" fmla="*/ 138 h 246"/>
                <a:gd name="T16" fmla="*/ 62 w 223"/>
                <a:gd name="T17" fmla="*/ 122 h 246"/>
                <a:gd name="T18" fmla="*/ 67 w 223"/>
                <a:gd name="T19" fmla="*/ 141 h 246"/>
                <a:gd name="T20" fmla="*/ 27 w 223"/>
                <a:gd name="T21" fmla="*/ 157 h 246"/>
                <a:gd name="T22" fmla="*/ 40 w 223"/>
                <a:gd name="T23" fmla="*/ 179 h 246"/>
                <a:gd name="T24" fmla="*/ 79 w 223"/>
                <a:gd name="T25" fmla="*/ 150 h 246"/>
                <a:gd name="T26" fmla="*/ 88 w 223"/>
                <a:gd name="T27" fmla="*/ 168 h 246"/>
                <a:gd name="T28" fmla="*/ 52 w 223"/>
                <a:gd name="T29" fmla="*/ 195 h 246"/>
                <a:gd name="T30" fmla="*/ 56 w 223"/>
                <a:gd name="T31" fmla="*/ 198 h 246"/>
                <a:gd name="T32" fmla="*/ 63 w 223"/>
                <a:gd name="T33" fmla="*/ 204 h 246"/>
                <a:gd name="T34" fmla="*/ 72 w 223"/>
                <a:gd name="T35" fmla="*/ 203 h 246"/>
                <a:gd name="T36" fmla="*/ 200 w 223"/>
                <a:gd name="T37" fmla="*/ 246 h 246"/>
                <a:gd name="T38" fmla="*/ 223 w 223"/>
                <a:gd name="T39" fmla="*/ 246 h 246"/>
                <a:gd name="T40" fmla="*/ 15 w 223"/>
                <a:gd name="T41" fmla="*/ 0 h 246"/>
                <a:gd name="T42" fmla="*/ 2 w 223"/>
                <a:gd name="T43" fmla="*/ 27 h 246"/>
                <a:gd name="T44" fmla="*/ 24 w 223"/>
                <a:gd name="T45" fmla="*/ 32 h 246"/>
                <a:gd name="T46" fmla="*/ 24 w 223"/>
                <a:gd name="T47" fmla="*/ 50 h 246"/>
                <a:gd name="T48" fmla="*/ 0 w 223"/>
                <a:gd name="T49" fmla="*/ 46 h 246"/>
                <a:gd name="T50" fmla="*/ 1 w 223"/>
                <a:gd name="T51" fmla="*/ 60 h 246"/>
                <a:gd name="T52" fmla="*/ 26 w 223"/>
                <a:gd name="T53" fmla="*/ 53 h 246"/>
                <a:gd name="T54" fmla="*/ 35 w 223"/>
                <a:gd name="T55" fmla="*/ 7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246">
                  <a:moveTo>
                    <a:pt x="35" y="71"/>
                  </a:moveTo>
                  <a:cubicBezTo>
                    <a:pt x="24" y="74"/>
                    <a:pt x="13" y="77"/>
                    <a:pt x="3" y="81"/>
                  </a:cubicBezTo>
                  <a:cubicBezTo>
                    <a:pt x="4" y="86"/>
                    <a:pt x="5" y="91"/>
                    <a:pt x="6" y="96"/>
                  </a:cubicBezTo>
                  <a:cubicBezTo>
                    <a:pt x="7" y="99"/>
                    <a:pt x="8" y="102"/>
                    <a:pt x="8" y="104"/>
                  </a:cubicBezTo>
                  <a:cubicBezTo>
                    <a:pt x="18" y="98"/>
                    <a:pt x="27" y="93"/>
                    <a:pt x="36" y="85"/>
                  </a:cubicBezTo>
                  <a:cubicBezTo>
                    <a:pt x="43" y="79"/>
                    <a:pt x="56" y="95"/>
                    <a:pt x="49" y="101"/>
                  </a:cubicBezTo>
                  <a:cubicBezTo>
                    <a:pt x="38" y="111"/>
                    <a:pt x="26" y="117"/>
                    <a:pt x="14" y="125"/>
                  </a:cubicBezTo>
                  <a:cubicBezTo>
                    <a:pt x="16" y="129"/>
                    <a:pt x="17" y="134"/>
                    <a:pt x="19" y="138"/>
                  </a:cubicBezTo>
                  <a:cubicBezTo>
                    <a:pt x="32" y="130"/>
                    <a:pt x="46" y="124"/>
                    <a:pt x="62" y="122"/>
                  </a:cubicBezTo>
                  <a:cubicBezTo>
                    <a:pt x="72" y="121"/>
                    <a:pt x="77" y="140"/>
                    <a:pt x="67" y="141"/>
                  </a:cubicBezTo>
                  <a:cubicBezTo>
                    <a:pt x="53" y="143"/>
                    <a:pt x="39" y="149"/>
                    <a:pt x="27" y="157"/>
                  </a:cubicBezTo>
                  <a:cubicBezTo>
                    <a:pt x="31" y="165"/>
                    <a:pt x="35" y="172"/>
                    <a:pt x="40" y="179"/>
                  </a:cubicBezTo>
                  <a:cubicBezTo>
                    <a:pt x="51" y="167"/>
                    <a:pt x="64" y="157"/>
                    <a:pt x="79" y="150"/>
                  </a:cubicBezTo>
                  <a:cubicBezTo>
                    <a:pt x="88" y="146"/>
                    <a:pt x="97" y="164"/>
                    <a:pt x="88" y="168"/>
                  </a:cubicBezTo>
                  <a:cubicBezTo>
                    <a:pt x="74" y="174"/>
                    <a:pt x="63" y="184"/>
                    <a:pt x="52" y="195"/>
                  </a:cubicBezTo>
                  <a:cubicBezTo>
                    <a:pt x="53" y="196"/>
                    <a:pt x="54" y="197"/>
                    <a:pt x="56" y="198"/>
                  </a:cubicBezTo>
                  <a:cubicBezTo>
                    <a:pt x="58" y="201"/>
                    <a:pt x="60" y="203"/>
                    <a:pt x="63" y="204"/>
                  </a:cubicBezTo>
                  <a:cubicBezTo>
                    <a:pt x="66" y="205"/>
                    <a:pt x="69" y="204"/>
                    <a:pt x="72" y="203"/>
                  </a:cubicBezTo>
                  <a:cubicBezTo>
                    <a:pt x="110" y="189"/>
                    <a:pt x="163" y="207"/>
                    <a:pt x="200" y="246"/>
                  </a:cubicBezTo>
                  <a:cubicBezTo>
                    <a:pt x="223" y="246"/>
                    <a:pt x="223" y="246"/>
                    <a:pt x="223" y="246"/>
                  </a:cubicBezTo>
                  <a:cubicBezTo>
                    <a:pt x="150" y="167"/>
                    <a:pt x="81" y="85"/>
                    <a:pt x="15" y="0"/>
                  </a:cubicBezTo>
                  <a:cubicBezTo>
                    <a:pt x="9" y="8"/>
                    <a:pt x="5" y="17"/>
                    <a:pt x="2" y="27"/>
                  </a:cubicBezTo>
                  <a:cubicBezTo>
                    <a:pt x="9" y="27"/>
                    <a:pt x="16" y="29"/>
                    <a:pt x="24" y="32"/>
                  </a:cubicBezTo>
                  <a:cubicBezTo>
                    <a:pt x="35" y="36"/>
                    <a:pt x="35" y="54"/>
                    <a:pt x="24" y="50"/>
                  </a:cubicBezTo>
                  <a:cubicBezTo>
                    <a:pt x="16" y="46"/>
                    <a:pt x="8" y="45"/>
                    <a:pt x="0" y="46"/>
                  </a:cubicBezTo>
                  <a:cubicBezTo>
                    <a:pt x="0" y="51"/>
                    <a:pt x="0" y="55"/>
                    <a:pt x="1" y="60"/>
                  </a:cubicBezTo>
                  <a:cubicBezTo>
                    <a:pt x="9" y="57"/>
                    <a:pt x="17" y="55"/>
                    <a:pt x="26" y="53"/>
                  </a:cubicBezTo>
                  <a:cubicBezTo>
                    <a:pt x="36" y="51"/>
                    <a:pt x="45" y="69"/>
                    <a:pt x="35" y="71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ṥ1íḑê">
              <a:extLst>
                <a:ext uri="{FF2B5EF4-FFF2-40B4-BE49-F238E27FC236}">
                  <a16:creationId xmlns:a16="http://schemas.microsoft.com/office/drawing/2014/main" id="{F8693265-35C8-4C84-AAF9-008F589D8189}"/>
                </a:ext>
              </a:extLst>
            </p:cNvPr>
            <p:cNvSpPr/>
            <p:nvPr/>
          </p:nvSpPr>
          <p:spPr bwMode="auto">
            <a:xfrm>
              <a:off x="7966460" y="2922680"/>
              <a:ext cx="1044858" cy="1320495"/>
            </a:xfrm>
            <a:custGeom>
              <a:avLst/>
              <a:gdLst>
                <a:gd name="T0" fmla="*/ 231 w 235"/>
                <a:gd name="T1" fmla="*/ 277 h 297"/>
                <a:gd name="T2" fmla="*/ 217 w 235"/>
                <a:gd name="T3" fmla="*/ 255 h 297"/>
                <a:gd name="T4" fmla="*/ 177 w 235"/>
                <a:gd name="T5" fmla="*/ 60 h 297"/>
                <a:gd name="T6" fmla="*/ 149 w 235"/>
                <a:gd name="T7" fmla="*/ 36 h 297"/>
                <a:gd name="T8" fmla="*/ 142 w 235"/>
                <a:gd name="T9" fmla="*/ 112 h 297"/>
                <a:gd name="T10" fmla="*/ 125 w 235"/>
                <a:gd name="T11" fmla="*/ 107 h 297"/>
                <a:gd name="T12" fmla="*/ 133 w 235"/>
                <a:gd name="T13" fmla="*/ 25 h 297"/>
                <a:gd name="T14" fmla="*/ 114 w 235"/>
                <a:gd name="T15" fmla="*/ 14 h 297"/>
                <a:gd name="T16" fmla="*/ 106 w 235"/>
                <a:gd name="T17" fmla="*/ 85 h 297"/>
                <a:gd name="T18" fmla="*/ 89 w 235"/>
                <a:gd name="T19" fmla="*/ 80 h 297"/>
                <a:gd name="T20" fmla="*/ 96 w 235"/>
                <a:gd name="T21" fmla="*/ 7 h 297"/>
                <a:gd name="T22" fmla="*/ 72 w 235"/>
                <a:gd name="T23" fmla="*/ 1 h 297"/>
                <a:gd name="T24" fmla="*/ 74 w 235"/>
                <a:gd name="T25" fmla="*/ 54 h 297"/>
                <a:gd name="T26" fmla="*/ 57 w 235"/>
                <a:gd name="T27" fmla="*/ 54 h 297"/>
                <a:gd name="T28" fmla="*/ 54 w 235"/>
                <a:gd name="T29" fmla="*/ 0 h 297"/>
                <a:gd name="T30" fmla="*/ 37 w 235"/>
                <a:gd name="T31" fmla="*/ 3 h 297"/>
                <a:gd name="T32" fmla="*/ 43 w 235"/>
                <a:gd name="T33" fmla="*/ 33 h 297"/>
                <a:gd name="T34" fmla="*/ 26 w 235"/>
                <a:gd name="T35" fmla="*/ 33 h 297"/>
                <a:gd name="T36" fmla="*/ 21 w 235"/>
                <a:gd name="T37" fmla="*/ 9 h 297"/>
                <a:gd name="T38" fmla="*/ 0 w 235"/>
                <a:gd name="T39" fmla="*/ 26 h 297"/>
                <a:gd name="T40" fmla="*/ 231 w 235"/>
                <a:gd name="T41" fmla="*/ 297 h 297"/>
                <a:gd name="T42" fmla="*/ 231 w 235"/>
                <a:gd name="T43" fmla="*/ 27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97">
                  <a:moveTo>
                    <a:pt x="231" y="277"/>
                  </a:moveTo>
                  <a:cubicBezTo>
                    <a:pt x="228" y="269"/>
                    <a:pt x="222" y="262"/>
                    <a:pt x="217" y="255"/>
                  </a:cubicBezTo>
                  <a:cubicBezTo>
                    <a:pt x="173" y="194"/>
                    <a:pt x="157" y="116"/>
                    <a:pt x="177" y="60"/>
                  </a:cubicBezTo>
                  <a:cubicBezTo>
                    <a:pt x="168" y="51"/>
                    <a:pt x="159" y="43"/>
                    <a:pt x="149" y="36"/>
                  </a:cubicBezTo>
                  <a:cubicBezTo>
                    <a:pt x="142" y="59"/>
                    <a:pt x="141" y="87"/>
                    <a:pt x="142" y="112"/>
                  </a:cubicBezTo>
                  <a:cubicBezTo>
                    <a:pt x="143" y="124"/>
                    <a:pt x="125" y="119"/>
                    <a:pt x="125" y="107"/>
                  </a:cubicBezTo>
                  <a:cubicBezTo>
                    <a:pt x="123" y="79"/>
                    <a:pt x="125" y="50"/>
                    <a:pt x="133" y="25"/>
                  </a:cubicBezTo>
                  <a:cubicBezTo>
                    <a:pt x="127" y="21"/>
                    <a:pt x="120" y="17"/>
                    <a:pt x="114" y="14"/>
                  </a:cubicBezTo>
                  <a:cubicBezTo>
                    <a:pt x="106" y="35"/>
                    <a:pt x="105" y="60"/>
                    <a:pt x="106" y="85"/>
                  </a:cubicBezTo>
                  <a:cubicBezTo>
                    <a:pt x="106" y="96"/>
                    <a:pt x="89" y="92"/>
                    <a:pt x="89" y="80"/>
                  </a:cubicBezTo>
                  <a:cubicBezTo>
                    <a:pt x="88" y="54"/>
                    <a:pt x="89" y="29"/>
                    <a:pt x="96" y="7"/>
                  </a:cubicBezTo>
                  <a:cubicBezTo>
                    <a:pt x="88" y="4"/>
                    <a:pt x="80" y="2"/>
                    <a:pt x="72" y="1"/>
                  </a:cubicBezTo>
                  <a:cubicBezTo>
                    <a:pt x="68" y="17"/>
                    <a:pt x="68" y="37"/>
                    <a:pt x="74" y="54"/>
                  </a:cubicBezTo>
                  <a:cubicBezTo>
                    <a:pt x="77" y="66"/>
                    <a:pt x="61" y="66"/>
                    <a:pt x="57" y="54"/>
                  </a:cubicBezTo>
                  <a:cubicBezTo>
                    <a:pt x="51" y="36"/>
                    <a:pt x="50" y="17"/>
                    <a:pt x="54" y="0"/>
                  </a:cubicBezTo>
                  <a:cubicBezTo>
                    <a:pt x="48" y="1"/>
                    <a:pt x="42" y="2"/>
                    <a:pt x="37" y="3"/>
                  </a:cubicBezTo>
                  <a:cubicBezTo>
                    <a:pt x="38" y="13"/>
                    <a:pt x="40" y="23"/>
                    <a:pt x="43" y="33"/>
                  </a:cubicBezTo>
                  <a:cubicBezTo>
                    <a:pt x="47" y="46"/>
                    <a:pt x="30" y="45"/>
                    <a:pt x="26" y="33"/>
                  </a:cubicBezTo>
                  <a:cubicBezTo>
                    <a:pt x="24" y="25"/>
                    <a:pt x="22" y="17"/>
                    <a:pt x="21" y="9"/>
                  </a:cubicBezTo>
                  <a:cubicBezTo>
                    <a:pt x="13" y="13"/>
                    <a:pt x="5" y="19"/>
                    <a:pt x="0" y="26"/>
                  </a:cubicBezTo>
                  <a:cubicBezTo>
                    <a:pt x="72" y="120"/>
                    <a:pt x="149" y="212"/>
                    <a:pt x="231" y="297"/>
                  </a:cubicBezTo>
                  <a:cubicBezTo>
                    <a:pt x="235" y="293"/>
                    <a:pt x="234" y="284"/>
                    <a:pt x="231" y="277"/>
                  </a:cubicBez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ṧlidé">
              <a:extLst>
                <a:ext uri="{FF2B5EF4-FFF2-40B4-BE49-F238E27FC236}">
                  <a16:creationId xmlns:a16="http://schemas.microsoft.com/office/drawing/2014/main" id="{295BFD13-311E-41DB-9852-CB97A4D06020}"/>
                </a:ext>
              </a:extLst>
            </p:cNvPr>
            <p:cNvSpPr/>
            <p:nvPr/>
          </p:nvSpPr>
          <p:spPr bwMode="auto">
            <a:xfrm>
              <a:off x="7895947" y="3038064"/>
              <a:ext cx="1096140" cy="1237164"/>
            </a:xfrm>
            <a:custGeom>
              <a:avLst/>
              <a:gdLst>
                <a:gd name="T0" fmla="*/ 16 w 247"/>
                <a:gd name="T1" fmla="*/ 0 h 278"/>
                <a:gd name="T2" fmla="*/ 3 w 247"/>
                <a:gd name="T3" fmla="*/ 27 h 278"/>
                <a:gd name="T4" fmla="*/ 24 w 247"/>
                <a:gd name="T5" fmla="*/ 32 h 278"/>
                <a:gd name="T6" fmla="*/ 25 w 247"/>
                <a:gd name="T7" fmla="*/ 50 h 278"/>
                <a:gd name="T8" fmla="*/ 1 w 247"/>
                <a:gd name="T9" fmla="*/ 46 h 278"/>
                <a:gd name="T10" fmla="*/ 1 w 247"/>
                <a:gd name="T11" fmla="*/ 61 h 278"/>
                <a:gd name="T12" fmla="*/ 27 w 247"/>
                <a:gd name="T13" fmla="*/ 53 h 278"/>
                <a:gd name="T14" fmla="*/ 36 w 247"/>
                <a:gd name="T15" fmla="*/ 72 h 278"/>
                <a:gd name="T16" fmla="*/ 4 w 247"/>
                <a:gd name="T17" fmla="*/ 81 h 278"/>
                <a:gd name="T18" fmla="*/ 7 w 247"/>
                <a:gd name="T19" fmla="*/ 96 h 278"/>
                <a:gd name="T20" fmla="*/ 9 w 247"/>
                <a:gd name="T21" fmla="*/ 105 h 278"/>
                <a:gd name="T22" fmla="*/ 36 w 247"/>
                <a:gd name="T23" fmla="*/ 86 h 278"/>
                <a:gd name="T24" fmla="*/ 49 w 247"/>
                <a:gd name="T25" fmla="*/ 102 h 278"/>
                <a:gd name="T26" fmla="*/ 15 w 247"/>
                <a:gd name="T27" fmla="*/ 125 h 278"/>
                <a:gd name="T28" fmla="*/ 19 w 247"/>
                <a:gd name="T29" fmla="*/ 139 h 278"/>
                <a:gd name="T30" fmla="*/ 62 w 247"/>
                <a:gd name="T31" fmla="*/ 123 h 278"/>
                <a:gd name="T32" fmla="*/ 67 w 247"/>
                <a:gd name="T33" fmla="*/ 142 h 278"/>
                <a:gd name="T34" fmla="*/ 28 w 247"/>
                <a:gd name="T35" fmla="*/ 158 h 278"/>
                <a:gd name="T36" fmla="*/ 40 w 247"/>
                <a:gd name="T37" fmla="*/ 179 h 278"/>
                <a:gd name="T38" fmla="*/ 80 w 247"/>
                <a:gd name="T39" fmla="*/ 150 h 278"/>
                <a:gd name="T40" fmla="*/ 89 w 247"/>
                <a:gd name="T41" fmla="*/ 168 h 278"/>
                <a:gd name="T42" fmla="*/ 53 w 247"/>
                <a:gd name="T43" fmla="*/ 195 h 278"/>
                <a:gd name="T44" fmla="*/ 56 w 247"/>
                <a:gd name="T45" fmla="*/ 199 h 278"/>
                <a:gd name="T46" fmla="*/ 64 w 247"/>
                <a:gd name="T47" fmla="*/ 204 h 278"/>
                <a:gd name="T48" fmla="*/ 73 w 247"/>
                <a:gd name="T49" fmla="*/ 203 h 278"/>
                <a:gd name="T50" fmla="*/ 202 w 247"/>
                <a:gd name="T51" fmla="*/ 248 h 278"/>
                <a:gd name="T52" fmla="*/ 223 w 247"/>
                <a:gd name="T53" fmla="*/ 269 h 278"/>
                <a:gd name="T54" fmla="*/ 246 w 247"/>
                <a:gd name="T55" fmla="*/ 273 h 278"/>
                <a:gd name="T56" fmla="*/ 247 w 247"/>
                <a:gd name="T57" fmla="*/ 271 h 278"/>
                <a:gd name="T58" fmla="*/ 16 w 247"/>
                <a:gd name="T5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278">
                  <a:moveTo>
                    <a:pt x="16" y="0"/>
                  </a:moveTo>
                  <a:cubicBezTo>
                    <a:pt x="10" y="8"/>
                    <a:pt x="5" y="17"/>
                    <a:pt x="3" y="27"/>
                  </a:cubicBezTo>
                  <a:cubicBezTo>
                    <a:pt x="10" y="28"/>
                    <a:pt x="17" y="29"/>
                    <a:pt x="24" y="32"/>
                  </a:cubicBezTo>
                  <a:cubicBezTo>
                    <a:pt x="35" y="36"/>
                    <a:pt x="36" y="55"/>
                    <a:pt x="25" y="50"/>
                  </a:cubicBezTo>
                  <a:cubicBezTo>
                    <a:pt x="16" y="47"/>
                    <a:pt x="8" y="46"/>
                    <a:pt x="1" y="46"/>
                  </a:cubicBezTo>
                  <a:cubicBezTo>
                    <a:pt x="0" y="51"/>
                    <a:pt x="1" y="56"/>
                    <a:pt x="1" y="61"/>
                  </a:cubicBezTo>
                  <a:cubicBezTo>
                    <a:pt x="9" y="58"/>
                    <a:pt x="18" y="55"/>
                    <a:pt x="27" y="53"/>
                  </a:cubicBezTo>
                  <a:cubicBezTo>
                    <a:pt x="37" y="51"/>
                    <a:pt x="46" y="69"/>
                    <a:pt x="36" y="72"/>
                  </a:cubicBezTo>
                  <a:cubicBezTo>
                    <a:pt x="25" y="74"/>
                    <a:pt x="14" y="77"/>
                    <a:pt x="4" y="81"/>
                  </a:cubicBezTo>
                  <a:cubicBezTo>
                    <a:pt x="5" y="86"/>
                    <a:pt x="6" y="91"/>
                    <a:pt x="7" y="96"/>
                  </a:cubicBezTo>
                  <a:cubicBezTo>
                    <a:pt x="8" y="99"/>
                    <a:pt x="8" y="102"/>
                    <a:pt x="9" y="105"/>
                  </a:cubicBezTo>
                  <a:cubicBezTo>
                    <a:pt x="18" y="99"/>
                    <a:pt x="28" y="93"/>
                    <a:pt x="36" y="86"/>
                  </a:cubicBezTo>
                  <a:cubicBezTo>
                    <a:pt x="44" y="79"/>
                    <a:pt x="56" y="95"/>
                    <a:pt x="49" y="102"/>
                  </a:cubicBezTo>
                  <a:cubicBezTo>
                    <a:pt x="39" y="111"/>
                    <a:pt x="26" y="117"/>
                    <a:pt x="15" y="125"/>
                  </a:cubicBezTo>
                  <a:cubicBezTo>
                    <a:pt x="16" y="130"/>
                    <a:pt x="18" y="134"/>
                    <a:pt x="19" y="139"/>
                  </a:cubicBezTo>
                  <a:cubicBezTo>
                    <a:pt x="32" y="130"/>
                    <a:pt x="47" y="125"/>
                    <a:pt x="62" y="123"/>
                  </a:cubicBezTo>
                  <a:cubicBezTo>
                    <a:pt x="73" y="122"/>
                    <a:pt x="78" y="141"/>
                    <a:pt x="67" y="142"/>
                  </a:cubicBezTo>
                  <a:cubicBezTo>
                    <a:pt x="53" y="143"/>
                    <a:pt x="39" y="149"/>
                    <a:pt x="28" y="158"/>
                  </a:cubicBezTo>
                  <a:cubicBezTo>
                    <a:pt x="31" y="165"/>
                    <a:pt x="35" y="172"/>
                    <a:pt x="40" y="179"/>
                  </a:cubicBezTo>
                  <a:cubicBezTo>
                    <a:pt x="51" y="167"/>
                    <a:pt x="64" y="157"/>
                    <a:pt x="80" y="150"/>
                  </a:cubicBezTo>
                  <a:cubicBezTo>
                    <a:pt x="89" y="146"/>
                    <a:pt x="98" y="165"/>
                    <a:pt x="89" y="168"/>
                  </a:cubicBezTo>
                  <a:cubicBezTo>
                    <a:pt x="75" y="175"/>
                    <a:pt x="63" y="184"/>
                    <a:pt x="53" y="195"/>
                  </a:cubicBezTo>
                  <a:cubicBezTo>
                    <a:pt x="54" y="197"/>
                    <a:pt x="55" y="198"/>
                    <a:pt x="56" y="199"/>
                  </a:cubicBezTo>
                  <a:cubicBezTo>
                    <a:pt x="58" y="201"/>
                    <a:pt x="61" y="203"/>
                    <a:pt x="64" y="204"/>
                  </a:cubicBezTo>
                  <a:cubicBezTo>
                    <a:pt x="67" y="205"/>
                    <a:pt x="70" y="204"/>
                    <a:pt x="73" y="203"/>
                  </a:cubicBezTo>
                  <a:cubicBezTo>
                    <a:pt x="111" y="189"/>
                    <a:pt x="166" y="208"/>
                    <a:pt x="202" y="248"/>
                  </a:cubicBezTo>
                  <a:cubicBezTo>
                    <a:pt x="209" y="256"/>
                    <a:pt x="215" y="264"/>
                    <a:pt x="223" y="269"/>
                  </a:cubicBezTo>
                  <a:cubicBezTo>
                    <a:pt x="231" y="275"/>
                    <a:pt x="241" y="278"/>
                    <a:pt x="246" y="273"/>
                  </a:cubicBezTo>
                  <a:cubicBezTo>
                    <a:pt x="247" y="272"/>
                    <a:pt x="247" y="272"/>
                    <a:pt x="247" y="271"/>
                  </a:cubicBezTo>
                  <a:cubicBezTo>
                    <a:pt x="165" y="186"/>
                    <a:pt x="88" y="94"/>
                    <a:pt x="16" y="0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ŝľîḑê">
              <a:extLst>
                <a:ext uri="{FF2B5EF4-FFF2-40B4-BE49-F238E27FC236}">
                  <a16:creationId xmlns:a16="http://schemas.microsoft.com/office/drawing/2014/main" id="{C9B4BA78-D9EC-4E99-B608-62D41ABD5098}"/>
                </a:ext>
              </a:extLst>
            </p:cNvPr>
            <p:cNvSpPr/>
            <p:nvPr/>
          </p:nvSpPr>
          <p:spPr bwMode="auto">
            <a:xfrm>
              <a:off x="7611764" y="3741046"/>
              <a:ext cx="536318" cy="1213659"/>
            </a:xfrm>
            <a:custGeom>
              <a:avLst/>
              <a:gdLst>
                <a:gd name="T0" fmla="*/ 40 w 121"/>
                <a:gd name="T1" fmla="*/ 273 h 273"/>
                <a:gd name="T2" fmla="*/ 121 w 121"/>
                <a:gd name="T3" fmla="*/ 137 h 273"/>
                <a:gd name="T4" fmla="*/ 114 w 121"/>
                <a:gd name="T5" fmla="*/ 102 h 273"/>
                <a:gd name="T6" fmla="*/ 62 w 121"/>
                <a:gd name="T7" fmla="*/ 158 h 273"/>
                <a:gd name="T8" fmla="*/ 51 w 121"/>
                <a:gd name="T9" fmla="*/ 143 h 273"/>
                <a:gd name="T10" fmla="*/ 108 w 121"/>
                <a:gd name="T11" fmla="*/ 83 h 273"/>
                <a:gd name="T12" fmla="*/ 99 w 121"/>
                <a:gd name="T13" fmla="*/ 63 h 273"/>
                <a:gd name="T14" fmla="*/ 50 w 121"/>
                <a:gd name="T15" fmla="*/ 114 h 273"/>
                <a:gd name="T16" fmla="*/ 39 w 121"/>
                <a:gd name="T17" fmla="*/ 99 h 273"/>
                <a:gd name="T18" fmla="*/ 89 w 121"/>
                <a:gd name="T19" fmla="*/ 46 h 273"/>
                <a:gd name="T20" fmla="*/ 74 w 121"/>
                <a:gd name="T21" fmla="*/ 27 h 273"/>
                <a:gd name="T22" fmla="*/ 43 w 121"/>
                <a:gd name="T23" fmla="*/ 70 h 273"/>
                <a:gd name="T24" fmla="*/ 29 w 121"/>
                <a:gd name="T25" fmla="*/ 59 h 273"/>
                <a:gd name="T26" fmla="*/ 59 w 121"/>
                <a:gd name="T27" fmla="*/ 15 h 273"/>
                <a:gd name="T28" fmla="*/ 45 w 121"/>
                <a:gd name="T29" fmla="*/ 7 h 273"/>
                <a:gd name="T30" fmla="*/ 31 w 121"/>
                <a:gd name="T31" fmla="*/ 35 h 273"/>
                <a:gd name="T32" fmla="*/ 17 w 121"/>
                <a:gd name="T33" fmla="*/ 24 h 273"/>
                <a:gd name="T34" fmla="*/ 28 w 121"/>
                <a:gd name="T35" fmla="*/ 2 h 273"/>
                <a:gd name="T36" fmla="*/ 0 w 121"/>
                <a:gd name="T37" fmla="*/ 3 h 273"/>
                <a:gd name="T38" fmla="*/ 12 w 121"/>
                <a:gd name="T39" fmla="*/ 273 h 273"/>
                <a:gd name="T40" fmla="*/ 40 w 121"/>
                <a:gd name="T4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73">
                  <a:moveTo>
                    <a:pt x="40" y="273"/>
                  </a:moveTo>
                  <a:cubicBezTo>
                    <a:pt x="51" y="215"/>
                    <a:pt x="81" y="163"/>
                    <a:pt x="121" y="137"/>
                  </a:cubicBezTo>
                  <a:cubicBezTo>
                    <a:pt x="119" y="125"/>
                    <a:pt x="117" y="113"/>
                    <a:pt x="114" y="102"/>
                  </a:cubicBezTo>
                  <a:cubicBezTo>
                    <a:pt x="94" y="116"/>
                    <a:pt x="76" y="137"/>
                    <a:pt x="62" y="158"/>
                  </a:cubicBezTo>
                  <a:cubicBezTo>
                    <a:pt x="55" y="167"/>
                    <a:pt x="44" y="153"/>
                    <a:pt x="51" y="143"/>
                  </a:cubicBezTo>
                  <a:cubicBezTo>
                    <a:pt x="67" y="120"/>
                    <a:pt x="86" y="98"/>
                    <a:pt x="108" y="83"/>
                  </a:cubicBezTo>
                  <a:cubicBezTo>
                    <a:pt x="105" y="76"/>
                    <a:pt x="102" y="69"/>
                    <a:pt x="99" y="63"/>
                  </a:cubicBezTo>
                  <a:cubicBezTo>
                    <a:pt x="80" y="74"/>
                    <a:pt x="64" y="94"/>
                    <a:pt x="50" y="114"/>
                  </a:cubicBezTo>
                  <a:cubicBezTo>
                    <a:pt x="43" y="123"/>
                    <a:pt x="32" y="109"/>
                    <a:pt x="39" y="99"/>
                  </a:cubicBezTo>
                  <a:cubicBezTo>
                    <a:pt x="54" y="79"/>
                    <a:pt x="70" y="59"/>
                    <a:pt x="89" y="46"/>
                  </a:cubicBezTo>
                  <a:cubicBezTo>
                    <a:pt x="84" y="39"/>
                    <a:pt x="79" y="33"/>
                    <a:pt x="74" y="27"/>
                  </a:cubicBezTo>
                  <a:cubicBezTo>
                    <a:pt x="60" y="37"/>
                    <a:pt x="49" y="53"/>
                    <a:pt x="43" y="70"/>
                  </a:cubicBezTo>
                  <a:cubicBezTo>
                    <a:pt x="38" y="82"/>
                    <a:pt x="25" y="71"/>
                    <a:pt x="29" y="59"/>
                  </a:cubicBezTo>
                  <a:cubicBezTo>
                    <a:pt x="36" y="42"/>
                    <a:pt x="46" y="26"/>
                    <a:pt x="59" y="15"/>
                  </a:cubicBezTo>
                  <a:cubicBezTo>
                    <a:pt x="54" y="12"/>
                    <a:pt x="50" y="9"/>
                    <a:pt x="45" y="7"/>
                  </a:cubicBezTo>
                  <a:cubicBezTo>
                    <a:pt x="39" y="15"/>
                    <a:pt x="34" y="24"/>
                    <a:pt x="31" y="35"/>
                  </a:cubicBezTo>
                  <a:cubicBezTo>
                    <a:pt x="26" y="47"/>
                    <a:pt x="13" y="36"/>
                    <a:pt x="17" y="24"/>
                  </a:cubicBezTo>
                  <a:cubicBezTo>
                    <a:pt x="20" y="16"/>
                    <a:pt x="24" y="9"/>
                    <a:pt x="28" y="2"/>
                  </a:cubicBezTo>
                  <a:cubicBezTo>
                    <a:pt x="19" y="0"/>
                    <a:pt x="9" y="1"/>
                    <a:pt x="0" y="3"/>
                  </a:cubicBezTo>
                  <a:cubicBezTo>
                    <a:pt x="1" y="93"/>
                    <a:pt x="5" y="183"/>
                    <a:pt x="12" y="273"/>
                  </a:cubicBezTo>
                  <a:lnTo>
                    <a:pt x="40" y="273"/>
                  </a:ln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ḻîḓe">
              <a:extLst>
                <a:ext uri="{FF2B5EF4-FFF2-40B4-BE49-F238E27FC236}">
                  <a16:creationId xmlns:a16="http://schemas.microsoft.com/office/drawing/2014/main" id="{A5BD5409-26A1-478E-8013-B32C5EE81E86}"/>
                </a:ext>
              </a:extLst>
            </p:cNvPr>
            <p:cNvSpPr/>
            <p:nvPr/>
          </p:nvSpPr>
          <p:spPr bwMode="auto">
            <a:xfrm>
              <a:off x="7216469" y="3753867"/>
              <a:ext cx="448712" cy="1200839"/>
            </a:xfrm>
            <a:custGeom>
              <a:avLst/>
              <a:gdLst>
                <a:gd name="T0" fmla="*/ 50 w 101"/>
                <a:gd name="T1" fmla="*/ 158 h 270"/>
                <a:gd name="T2" fmla="*/ 46 w 101"/>
                <a:gd name="T3" fmla="*/ 178 h 270"/>
                <a:gd name="T4" fmla="*/ 1 w 101"/>
                <a:gd name="T5" fmla="*/ 178 h 270"/>
                <a:gd name="T6" fmla="*/ 1 w 101"/>
                <a:gd name="T7" fmla="*/ 182 h 270"/>
                <a:gd name="T8" fmla="*/ 4 w 101"/>
                <a:gd name="T9" fmla="*/ 191 h 270"/>
                <a:gd name="T10" fmla="*/ 12 w 101"/>
                <a:gd name="T11" fmla="*/ 196 h 270"/>
                <a:gd name="T12" fmla="*/ 79 w 101"/>
                <a:gd name="T13" fmla="*/ 270 h 270"/>
                <a:gd name="T14" fmla="*/ 101 w 101"/>
                <a:gd name="T15" fmla="*/ 270 h 270"/>
                <a:gd name="T16" fmla="*/ 89 w 101"/>
                <a:gd name="T17" fmla="*/ 0 h 270"/>
                <a:gd name="T18" fmla="*/ 63 w 101"/>
                <a:gd name="T19" fmla="*/ 13 h 270"/>
                <a:gd name="T20" fmla="*/ 77 w 101"/>
                <a:gd name="T21" fmla="*/ 30 h 270"/>
                <a:gd name="T22" fmla="*/ 67 w 101"/>
                <a:gd name="T23" fmla="*/ 45 h 270"/>
                <a:gd name="T24" fmla="*/ 50 w 101"/>
                <a:gd name="T25" fmla="*/ 27 h 270"/>
                <a:gd name="T26" fmla="*/ 41 w 101"/>
                <a:gd name="T27" fmla="*/ 39 h 270"/>
                <a:gd name="T28" fmla="*/ 66 w 101"/>
                <a:gd name="T29" fmla="*/ 49 h 270"/>
                <a:gd name="T30" fmla="*/ 62 w 101"/>
                <a:gd name="T31" fmla="*/ 69 h 270"/>
                <a:gd name="T32" fmla="*/ 31 w 101"/>
                <a:gd name="T33" fmla="*/ 57 h 270"/>
                <a:gd name="T34" fmla="*/ 24 w 101"/>
                <a:gd name="T35" fmla="*/ 71 h 270"/>
                <a:gd name="T36" fmla="*/ 21 w 101"/>
                <a:gd name="T37" fmla="*/ 79 h 270"/>
                <a:gd name="T38" fmla="*/ 54 w 101"/>
                <a:gd name="T39" fmla="*/ 80 h 270"/>
                <a:gd name="T40" fmla="*/ 55 w 101"/>
                <a:gd name="T41" fmla="*/ 101 h 270"/>
                <a:gd name="T42" fmla="*/ 13 w 101"/>
                <a:gd name="T43" fmla="*/ 98 h 270"/>
                <a:gd name="T44" fmla="*/ 9 w 101"/>
                <a:gd name="T45" fmla="*/ 112 h 270"/>
                <a:gd name="T46" fmla="*/ 52 w 101"/>
                <a:gd name="T47" fmla="*/ 126 h 270"/>
                <a:gd name="T48" fmla="*/ 45 w 101"/>
                <a:gd name="T49" fmla="*/ 144 h 270"/>
                <a:gd name="T50" fmla="*/ 4 w 101"/>
                <a:gd name="T51" fmla="*/ 132 h 270"/>
                <a:gd name="T52" fmla="*/ 0 w 101"/>
                <a:gd name="T53" fmla="*/ 157 h 270"/>
                <a:gd name="T54" fmla="*/ 50 w 101"/>
                <a:gd name="T55" fmla="*/ 15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1" h="270">
                  <a:moveTo>
                    <a:pt x="50" y="158"/>
                  </a:moveTo>
                  <a:cubicBezTo>
                    <a:pt x="59" y="160"/>
                    <a:pt x="55" y="180"/>
                    <a:pt x="46" y="178"/>
                  </a:cubicBezTo>
                  <a:cubicBezTo>
                    <a:pt x="31" y="174"/>
                    <a:pt x="16" y="175"/>
                    <a:pt x="1" y="178"/>
                  </a:cubicBezTo>
                  <a:cubicBezTo>
                    <a:pt x="1" y="179"/>
                    <a:pt x="1" y="181"/>
                    <a:pt x="1" y="182"/>
                  </a:cubicBezTo>
                  <a:cubicBezTo>
                    <a:pt x="2" y="185"/>
                    <a:pt x="2" y="189"/>
                    <a:pt x="4" y="191"/>
                  </a:cubicBezTo>
                  <a:cubicBezTo>
                    <a:pt x="6" y="194"/>
                    <a:pt x="9" y="195"/>
                    <a:pt x="12" y="196"/>
                  </a:cubicBezTo>
                  <a:cubicBezTo>
                    <a:pt x="41" y="205"/>
                    <a:pt x="66" y="233"/>
                    <a:pt x="79" y="270"/>
                  </a:cubicBezTo>
                  <a:cubicBezTo>
                    <a:pt x="101" y="270"/>
                    <a:pt x="101" y="270"/>
                    <a:pt x="101" y="270"/>
                  </a:cubicBezTo>
                  <a:cubicBezTo>
                    <a:pt x="94" y="180"/>
                    <a:pt x="90" y="90"/>
                    <a:pt x="89" y="0"/>
                  </a:cubicBezTo>
                  <a:cubicBezTo>
                    <a:pt x="80" y="2"/>
                    <a:pt x="71" y="7"/>
                    <a:pt x="63" y="13"/>
                  </a:cubicBezTo>
                  <a:cubicBezTo>
                    <a:pt x="68" y="18"/>
                    <a:pt x="73" y="23"/>
                    <a:pt x="77" y="30"/>
                  </a:cubicBezTo>
                  <a:cubicBezTo>
                    <a:pt x="83" y="40"/>
                    <a:pt x="73" y="55"/>
                    <a:pt x="67" y="45"/>
                  </a:cubicBezTo>
                  <a:cubicBezTo>
                    <a:pt x="62" y="37"/>
                    <a:pt x="56" y="31"/>
                    <a:pt x="50" y="27"/>
                  </a:cubicBezTo>
                  <a:cubicBezTo>
                    <a:pt x="47" y="31"/>
                    <a:pt x="44" y="35"/>
                    <a:pt x="41" y="39"/>
                  </a:cubicBezTo>
                  <a:cubicBezTo>
                    <a:pt x="50" y="42"/>
                    <a:pt x="58" y="45"/>
                    <a:pt x="66" y="49"/>
                  </a:cubicBezTo>
                  <a:cubicBezTo>
                    <a:pt x="76" y="53"/>
                    <a:pt x="72" y="73"/>
                    <a:pt x="62" y="69"/>
                  </a:cubicBezTo>
                  <a:cubicBezTo>
                    <a:pt x="52" y="64"/>
                    <a:pt x="42" y="60"/>
                    <a:pt x="31" y="57"/>
                  </a:cubicBezTo>
                  <a:cubicBezTo>
                    <a:pt x="29" y="62"/>
                    <a:pt x="26" y="66"/>
                    <a:pt x="24" y="71"/>
                  </a:cubicBezTo>
                  <a:cubicBezTo>
                    <a:pt x="23" y="73"/>
                    <a:pt x="22" y="76"/>
                    <a:pt x="21" y="79"/>
                  </a:cubicBezTo>
                  <a:cubicBezTo>
                    <a:pt x="32" y="80"/>
                    <a:pt x="43" y="81"/>
                    <a:pt x="54" y="80"/>
                  </a:cubicBezTo>
                  <a:cubicBezTo>
                    <a:pt x="64" y="79"/>
                    <a:pt x="64" y="100"/>
                    <a:pt x="55" y="101"/>
                  </a:cubicBezTo>
                  <a:cubicBezTo>
                    <a:pt x="41" y="102"/>
                    <a:pt x="27" y="99"/>
                    <a:pt x="13" y="98"/>
                  </a:cubicBezTo>
                  <a:cubicBezTo>
                    <a:pt x="11" y="103"/>
                    <a:pt x="10" y="107"/>
                    <a:pt x="9" y="112"/>
                  </a:cubicBezTo>
                  <a:cubicBezTo>
                    <a:pt x="24" y="113"/>
                    <a:pt x="39" y="118"/>
                    <a:pt x="52" y="126"/>
                  </a:cubicBezTo>
                  <a:cubicBezTo>
                    <a:pt x="61" y="131"/>
                    <a:pt x="54" y="149"/>
                    <a:pt x="45" y="144"/>
                  </a:cubicBezTo>
                  <a:cubicBezTo>
                    <a:pt x="33" y="136"/>
                    <a:pt x="18" y="133"/>
                    <a:pt x="4" y="132"/>
                  </a:cubicBezTo>
                  <a:cubicBezTo>
                    <a:pt x="2" y="140"/>
                    <a:pt x="1" y="149"/>
                    <a:pt x="0" y="157"/>
                  </a:cubicBezTo>
                  <a:cubicBezTo>
                    <a:pt x="17" y="154"/>
                    <a:pt x="33" y="154"/>
                    <a:pt x="50" y="158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ïďe">
              <a:extLst>
                <a:ext uri="{FF2B5EF4-FFF2-40B4-BE49-F238E27FC236}">
                  <a16:creationId xmlns:a16="http://schemas.microsoft.com/office/drawing/2014/main" id="{DFDBED0F-5276-42C2-B760-9C002F91F9B1}"/>
                </a:ext>
              </a:extLst>
            </p:cNvPr>
            <p:cNvSpPr/>
            <p:nvPr/>
          </p:nvSpPr>
          <p:spPr bwMode="auto">
            <a:xfrm>
              <a:off x="11596753" y="3879933"/>
              <a:ext cx="1070499" cy="1074773"/>
            </a:xfrm>
            <a:custGeom>
              <a:avLst/>
              <a:gdLst>
                <a:gd name="T0" fmla="*/ 27 w 241"/>
                <a:gd name="T1" fmla="*/ 242 h 242"/>
                <a:gd name="T2" fmla="*/ 201 w 241"/>
                <a:gd name="T3" fmla="*/ 180 h 242"/>
                <a:gd name="T4" fmla="*/ 219 w 241"/>
                <a:gd name="T5" fmla="*/ 149 h 242"/>
                <a:gd name="T6" fmla="*/ 143 w 241"/>
                <a:gd name="T7" fmla="*/ 155 h 242"/>
                <a:gd name="T8" fmla="*/ 145 w 241"/>
                <a:gd name="T9" fmla="*/ 137 h 242"/>
                <a:gd name="T10" fmla="*/ 228 w 241"/>
                <a:gd name="T11" fmla="*/ 131 h 242"/>
                <a:gd name="T12" fmla="*/ 235 w 241"/>
                <a:gd name="T13" fmla="*/ 110 h 242"/>
                <a:gd name="T14" fmla="*/ 164 w 241"/>
                <a:gd name="T15" fmla="*/ 115 h 242"/>
                <a:gd name="T16" fmla="*/ 166 w 241"/>
                <a:gd name="T17" fmla="*/ 96 h 242"/>
                <a:gd name="T18" fmla="*/ 239 w 241"/>
                <a:gd name="T19" fmla="*/ 92 h 242"/>
                <a:gd name="T20" fmla="*/ 241 w 241"/>
                <a:gd name="T21" fmla="*/ 67 h 242"/>
                <a:gd name="T22" fmla="*/ 189 w 241"/>
                <a:gd name="T23" fmla="*/ 77 h 242"/>
                <a:gd name="T24" fmla="*/ 186 w 241"/>
                <a:gd name="T25" fmla="*/ 61 h 242"/>
                <a:gd name="T26" fmla="*/ 238 w 241"/>
                <a:gd name="T27" fmla="*/ 49 h 242"/>
                <a:gd name="T28" fmla="*/ 233 w 241"/>
                <a:gd name="T29" fmla="*/ 33 h 242"/>
                <a:gd name="T30" fmla="*/ 204 w 241"/>
                <a:gd name="T31" fmla="*/ 44 h 242"/>
                <a:gd name="T32" fmla="*/ 201 w 241"/>
                <a:gd name="T33" fmla="*/ 27 h 242"/>
                <a:gd name="T34" fmla="*/ 224 w 241"/>
                <a:gd name="T35" fmla="*/ 18 h 242"/>
                <a:gd name="T36" fmla="*/ 204 w 241"/>
                <a:gd name="T37" fmla="*/ 0 h 242"/>
                <a:gd name="T38" fmla="*/ 0 w 241"/>
                <a:gd name="T39" fmla="*/ 242 h 242"/>
                <a:gd name="T40" fmla="*/ 27 w 241"/>
                <a:gd name="T4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2">
                  <a:moveTo>
                    <a:pt x="27" y="242"/>
                  </a:moveTo>
                  <a:cubicBezTo>
                    <a:pt x="79" y="195"/>
                    <a:pt x="146" y="171"/>
                    <a:pt x="201" y="180"/>
                  </a:cubicBezTo>
                  <a:cubicBezTo>
                    <a:pt x="208" y="170"/>
                    <a:pt x="214" y="160"/>
                    <a:pt x="219" y="149"/>
                  </a:cubicBezTo>
                  <a:cubicBezTo>
                    <a:pt x="195" y="146"/>
                    <a:pt x="168" y="149"/>
                    <a:pt x="143" y="155"/>
                  </a:cubicBezTo>
                  <a:cubicBezTo>
                    <a:pt x="132" y="157"/>
                    <a:pt x="134" y="139"/>
                    <a:pt x="145" y="137"/>
                  </a:cubicBezTo>
                  <a:cubicBezTo>
                    <a:pt x="173" y="131"/>
                    <a:pt x="202" y="128"/>
                    <a:pt x="228" y="131"/>
                  </a:cubicBezTo>
                  <a:cubicBezTo>
                    <a:pt x="231" y="124"/>
                    <a:pt x="233" y="117"/>
                    <a:pt x="235" y="110"/>
                  </a:cubicBezTo>
                  <a:cubicBezTo>
                    <a:pt x="213" y="106"/>
                    <a:pt x="188" y="110"/>
                    <a:pt x="164" y="115"/>
                  </a:cubicBezTo>
                  <a:cubicBezTo>
                    <a:pt x="153" y="117"/>
                    <a:pt x="155" y="99"/>
                    <a:pt x="166" y="96"/>
                  </a:cubicBezTo>
                  <a:cubicBezTo>
                    <a:pt x="191" y="91"/>
                    <a:pt x="216" y="88"/>
                    <a:pt x="239" y="92"/>
                  </a:cubicBezTo>
                  <a:cubicBezTo>
                    <a:pt x="240" y="84"/>
                    <a:pt x="241" y="75"/>
                    <a:pt x="241" y="67"/>
                  </a:cubicBezTo>
                  <a:cubicBezTo>
                    <a:pt x="224" y="66"/>
                    <a:pt x="205" y="69"/>
                    <a:pt x="189" y="77"/>
                  </a:cubicBezTo>
                  <a:cubicBezTo>
                    <a:pt x="178" y="83"/>
                    <a:pt x="175" y="67"/>
                    <a:pt x="186" y="61"/>
                  </a:cubicBezTo>
                  <a:cubicBezTo>
                    <a:pt x="203" y="52"/>
                    <a:pt x="221" y="48"/>
                    <a:pt x="238" y="49"/>
                  </a:cubicBezTo>
                  <a:cubicBezTo>
                    <a:pt x="237" y="43"/>
                    <a:pt x="235" y="38"/>
                    <a:pt x="233" y="33"/>
                  </a:cubicBezTo>
                  <a:cubicBezTo>
                    <a:pt x="223" y="35"/>
                    <a:pt x="214" y="39"/>
                    <a:pt x="204" y="44"/>
                  </a:cubicBezTo>
                  <a:cubicBezTo>
                    <a:pt x="193" y="49"/>
                    <a:pt x="190" y="33"/>
                    <a:pt x="201" y="27"/>
                  </a:cubicBezTo>
                  <a:cubicBezTo>
                    <a:pt x="209" y="23"/>
                    <a:pt x="217" y="20"/>
                    <a:pt x="224" y="18"/>
                  </a:cubicBezTo>
                  <a:cubicBezTo>
                    <a:pt x="219" y="10"/>
                    <a:pt x="212" y="4"/>
                    <a:pt x="204" y="0"/>
                  </a:cubicBezTo>
                  <a:cubicBezTo>
                    <a:pt x="133" y="77"/>
                    <a:pt x="64" y="158"/>
                    <a:pt x="0" y="242"/>
                  </a:cubicBezTo>
                  <a:lnTo>
                    <a:pt x="27" y="242"/>
                  </a:ln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ḻíde">
              <a:extLst>
                <a:ext uri="{FF2B5EF4-FFF2-40B4-BE49-F238E27FC236}">
                  <a16:creationId xmlns:a16="http://schemas.microsoft.com/office/drawing/2014/main" id="{0E4F8413-FD16-470F-8364-96DBF7CF2064}"/>
                </a:ext>
              </a:extLst>
            </p:cNvPr>
            <p:cNvSpPr/>
            <p:nvPr/>
          </p:nvSpPr>
          <p:spPr bwMode="auto">
            <a:xfrm>
              <a:off x="11498464" y="3843609"/>
              <a:ext cx="1004260" cy="1111096"/>
            </a:xfrm>
            <a:custGeom>
              <a:avLst/>
              <a:gdLst>
                <a:gd name="T0" fmla="*/ 0 w 226"/>
                <a:gd name="T1" fmla="*/ 250 h 250"/>
                <a:gd name="T2" fmla="*/ 22 w 226"/>
                <a:gd name="T3" fmla="*/ 250 h 250"/>
                <a:gd name="T4" fmla="*/ 226 w 226"/>
                <a:gd name="T5" fmla="*/ 8 h 250"/>
                <a:gd name="T6" fmla="*/ 197 w 226"/>
                <a:gd name="T7" fmla="*/ 0 h 250"/>
                <a:gd name="T8" fmla="*/ 196 w 226"/>
                <a:gd name="T9" fmla="*/ 22 h 250"/>
                <a:gd name="T10" fmla="*/ 178 w 226"/>
                <a:gd name="T11" fmla="*/ 25 h 250"/>
                <a:gd name="T12" fmla="*/ 178 w 226"/>
                <a:gd name="T13" fmla="*/ 1 h 250"/>
                <a:gd name="T14" fmla="*/ 164 w 226"/>
                <a:gd name="T15" fmla="*/ 4 h 250"/>
                <a:gd name="T16" fmla="*/ 175 w 226"/>
                <a:gd name="T17" fmla="*/ 28 h 250"/>
                <a:gd name="T18" fmla="*/ 159 w 226"/>
                <a:gd name="T19" fmla="*/ 40 h 250"/>
                <a:gd name="T20" fmla="*/ 144 w 226"/>
                <a:gd name="T21" fmla="*/ 10 h 250"/>
                <a:gd name="T22" fmla="*/ 130 w 226"/>
                <a:gd name="T23" fmla="*/ 15 h 250"/>
                <a:gd name="T24" fmla="*/ 122 w 226"/>
                <a:gd name="T25" fmla="*/ 19 h 250"/>
                <a:gd name="T26" fmla="*/ 145 w 226"/>
                <a:gd name="T27" fmla="*/ 43 h 250"/>
                <a:gd name="T28" fmla="*/ 131 w 226"/>
                <a:gd name="T29" fmla="*/ 58 h 250"/>
                <a:gd name="T30" fmla="*/ 103 w 226"/>
                <a:gd name="T31" fmla="*/ 28 h 250"/>
                <a:gd name="T32" fmla="*/ 90 w 226"/>
                <a:gd name="T33" fmla="*/ 35 h 250"/>
                <a:gd name="T34" fmla="*/ 113 w 226"/>
                <a:gd name="T35" fmla="*/ 75 h 250"/>
                <a:gd name="T36" fmla="*/ 95 w 226"/>
                <a:gd name="T37" fmla="*/ 83 h 250"/>
                <a:gd name="T38" fmla="*/ 73 w 226"/>
                <a:gd name="T39" fmla="*/ 46 h 250"/>
                <a:gd name="T40" fmla="*/ 53 w 226"/>
                <a:gd name="T41" fmla="*/ 62 h 250"/>
                <a:gd name="T42" fmla="*/ 89 w 226"/>
                <a:gd name="T43" fmla="*/ 96 h 250"/>
                <a:gd name="T44" fmla="*/ 72 w 226"/>
                <a:gd name="T45" fmla="*/ 108 h 250"/>
                <a:gd name="T46" fmla="*/ 40 w 226"/>
                <a:gd name="T47" fmla="*/ 78 h 250"/>
                <a:gd name="T48" fmla="*/ 37 w 226"/>
                <a:gd name="T49" fmla="*/ 81 h 250"/>
                <a:gd name="T50" fmla="*/ 33 w 226"/>
                <a:gd name="T51" fmla="*/ 90 h 250"/>
                <a:gd name="T52" fmla="*/ 36 w 226"/>
                <a:gd name="T53" fmla="*/ 98 h 250"/>
                <a:gd name="T54" fmla="*/ 13 w 226"/>
                <a:gd name="T55" fmla="*/ 234 h 250"/>
                <a:gd name="T56" fmla="*/ 0 w 226"/>
                <a:gd name="T5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50">
                  <a:moveTo>
                    <a:pt x="0" y="250"/>
                  </a:moveTo>
                  <a:cubicBezTo>
                    <a:pt x="22" y="250"/>
                    <a:pt x="22" y="250"/>
                    <a:pt x="22" y="250"/>
                  </a:cubicBezTo>
                  <a:cubicBezTo>
                    <a:pt x="86" y="166"/>
                    <a:pt x="155" y="85"/>
                    <a:pt x="226" y="8"/>
                  </a:cubicBezTo>
                  <a:cubicBezTo>
                    <a:pt x="217" y="3"/>
                    <a:pt x="208" y="0"/>
                    <a:pt x="197" y="0"/>
                  </a:cubicBezTo>
                  <a:cubicBezTo>
                    <a:pt x="198" y="7"/>
                    <a:pt x="198" y="14"/>
                    <a:pt x="196" y="22"/>
                  </a:cubicBezTo>
                  <a:cubicBezTo>
                    <a:pt x="194" y="33"/>
                    <a:pt x="176" y="37"/>
                    <a:pt x="178" y="25"/>
                  </a:cubicBezTo>
                  <a:cubicBezTo>
                    <a:pt x="180" y="16"/>
                    <a:pt x="180" y="8"/>
                    <a:pt x="178" y="1"/>
                  </a:cubicBezTo>
                  <a:cubicBezTo>
                    <a:pt x="173" y="1"/>
                    <a:pt x="169" y="2"/>
                    <a:pt x="164" y="4"/>
                  </a:cubicBezTo>
                  <a:cubicBezTo>
                    <a:pt x="168" y="11"/>
                    <a:pt x="172" y="19"/>
                    <a:pt x="175" y="28"/>
                  </a:cubicBezTo>
                  <a:cubicBezTo>
                    <a:pt x="179" y="37"/>
                    <a:pt x="163" y="49"/>
                    <a:pt x="159" y="40"/>
                  </a:cubicBezTo>
                  <a:cubicBezTo>
                    <a:pt x="155" y="29"/>
                    <a:pt x="150" y="19"/>
                    <a:pt x="144" y="10"/>
                  </a:cubicBezTo>
                  <a:cubicBezTo>
                    <a:pt x="139" y="12"/>
                    <a:pt x="134" y="14"/>
                    <a:pt x="130" y="15"/>
                  </a:cubicBezTo>
                  <a:cubicBezTo>
                    <a:pt x="127" y="17"/>
                    <a:pt x="124" y="18"/>
                    <a:pt x="122" y="19"/>
                  </a:cubicBezTo>
                  <a:cubicBezTo>
                    <a:pt x="129" y="27"/>
                    <a:pt x="137" y="36"/>
                    <a:pt x="145" y="43"/>
                  </a:cubicBezTo>
                  <a:cubicBezTo>
                    <a:pt x="153" y="49"/>
                    <a:pt x="139" y="64"/>
                    <a:pt x="131" y="58"/>
                  </a:cubicBezTo>
                  <a:cubicBezTo>
                    <a:pt x="121" y="49"/>
                    <a:pt x="112" y="38"/>
                    <a:pt x="103" y="28"/>
                  </a:cubicBezTo>
                  <a:cubicBezTo>
                    <a:pt x="98" y="30"/>
                    <a:pt x="94" y="32"/>
                    <a:pt x="90" y="35"/>
                  </a:cubicBezTo>
                  <a:cubicBezTo>
                    <a:pt x="100" y="46"/>
                    <a:pt x="109" y="60"/>
                    <a:pt x="113" y="75"/>
                  </a:cubicBezTo>
                  <a:cubicBezTo>
                    <a:pt x="116" y="85"/>
                    <a:pt x="98" y="93"/>
                    <a:pt x="95" y="83"/>
                  </a:cubicBezTo>
                  <a:cubicBezTo>
                    <a:pt x="91" y="69"/>
                    <a:pt x="83" y="56"/>
                    <a:pt x="73" y="46"/>
                  </a:cubicBezTo>
                  <a:cubicBezTo>
                    <a:pt x="66" y="51"/>
                    <a:pt x="59" y="56"/>
                    <a:pt x="53" y="62"/>
                  </a:cubicBezTo>
                  <a:cubicBezTo>
                    <a:pt x="67" y="71"/>
                    <a:pt x="80" y="82"/>
                    <a:pt x="89" y="96"/>
                  </a:cubicBezTo>
                  <a:cubicBezTo>
                    <a:pt x="94" y="105"/>
                    <a:pt x="78" y="117"/>
                    <a:pt x="72" y="108"/>
                  </a:cubicBezTo>
                  <a:cubicBezTo>
                    <a:pt x="64" y="95"/>
                    <a:pt x="53" y="86"/>
                    <a:pt x="40" y="78"/>
                  </a:cubicBezTo>
                  <a:cubicBezTo>
                    <a:pt x="39" y="79"/>
                    <a:pt x="38" y="80"/>
                    <a:pt x="37" y="81"/>
                  </a:cubicBezTo>
                  <a:cubicBezTo>
                    <a:pt x="35" y="84"/>
                    <a:pt x="33" y="87"/>
                    <a:pt x="33" y="90"/>
                  </a:cubicBezTo>
                  <a:cubicBezTo>
                    <a:pt x="32" y="93"/>
                    <a:pt x="34" y="96"/>
                    <a:pt x="36" y="98"/>
                  </a:cubicBezTo>
                  <a:cubicBezTo>
                    <a:pt x="56" y="134"/>
                    <a:pt x="47" y="191"/>
                    <a:pt x="13" y="234"/>
                  </a:cubicBezTo>
                  <a:cubicBezTo>
                    <a:pt x="9" y="239"/>
                    <a:pt x="4" y="244"/>
                    <a:pt x="0" y="250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śḷiďé">
              <a:extLst>
                <a:ext uri="{FF2B5EF4-FFF2-40B4-BE49-F238E27FC236}">
                  <a16:creationId xmlns:a16="http://schemas.microsoft.com/office/drawing/2014/main" id="{2D8061CA-B720-4565-88D0-CEDFD506B408}"/>
                </a:ext>
              </a:extLst>
            </p:cNvPr>
            <p:cNvSpPr/>
            <p:nvPr/>
          </p:nvSpPr>
          <p:spPr bwMode="auto">
            <a:xfrm>
              <a:off x="11415133" y="2939774"/>
              <a:ext cx="1284171" cy="1094002"/>
            </a:xfrm>
            <a:custGeom>
              <a:avLst/>
              <a:gdLst>
                <a:gd name="T0" fmla="*/ 20 w 289"/>
                <a:gd name="T1" fmla="*/ 242 h 246"/>
                <a:gd name="T2" fmla="*/ 42 w 289"/>
                <a:gd name="T3" fmla="*/ 227 h 246"/>
                <a:gd name="T4" fmla="*/ 235 w 289"/>
                <a:gd name="T5" fmla="*/ 179 h 246"/>
                <a:gd name="T6" fmla="*/ 258 w 289"/>
                <a:gd name="T7" fmla="*/ 151 h 246"/>
                <a:gd name="T8" fmla="*/ 181 w 289"/>
                <a:gd name="T9" fmla="*/ 146 h 246"/>
                <a:gd name="T10" fmla="*/ 185 w 289"/>
                <a:gd name="T11" fmla="*/ 129 h 246"/>
                <a:gd name="T12" fmla="*/ 268 w 289"/>
                <a:gd name="T13" fmla="*/ 134 h 246"/>
                <a:gd name="T14" fmla="*/ 278 w 289"/>
                <a:gd name="T15" fmla="*/ 114 h 246"/>
                <a:gd name="T16" fmla="*/ 207 w 289"/>
                <a:gd name="T17" fmla="*/ 109 h 246"/>
                <a:gd name="T18" fmla="*/ 211 w 289"/>
                <a:gd name="T19" fmla="*/ 91 h 246"/>
                <a:gd name="T20" fmla="*/ 284 w 289"/>
                <a:gd name="T21" fmla="*/ 96 h 246"/>
                <a:gd name="T22" fmla="*/ 289 w 289"/>
                <a:gd name="T23" fmla="*/ 72 h 246"/>
                <a:gd name="T24" fmla="*/ 237 w 289"/>
                <a:gd name="T25" fmla="*/ 75 h 246"/>
                <a:gd name="T26" fmla="*/ 236 w 289"/>
                <a:gd name="T27" fmla="*/ 59 h 246"/>
                <a:gd name="T28" fmla="*/ 289 w 289"/>
                <a:gd name="T29" fmla="*/ 53 h 246"/>
                <a:gd name="T30" fmla="*/ 286 w 289"/>
                <a:gd name="T31" fmla="*/ 37 h 246"/>
                <a:gd name="T32" fmla="*/ 256 w 289"/>
                <a:gd name="T33" fmla="*/ 44 h 246"/>
                <a:gd name="T34" fmla="*/ 256 w 289"/>
                <a:gd name="T35" fmla="*/ 27 h 246"/>
                <a:gd name="T36" fmla="*/ 279 w 289"/>
                <a:gd name="T37" fmla="*/ 21 h 246"/>
                <a:gd name="T38" fmla="*/ 261 w 289"/>
                <a:gd name="T39" fmla="*/ 0 h 246"/>
                <a:gd name="T40" fmla="*/ 0 w 289"/>
                <a:gd name="T41" fmla="*/ 243 h 246"/>
                <a:gd name="T42" fmla="*/ 20 w 289"/>
                <a:gd name="T43" fmla="*/ 2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9" h="246">
                  <a:moveTo>
                    <a:pt x="20" y="242"/>
                  </a:moveTo>
                  <a:cubicBezTo>
                    <a:pt x="28" y="238"/>
                    <a:pt x="35" y="232"/>
                    <a:pt x="42" y="227"/>
                  </a:cubicBezTo>
                  <a:cubicBezTo>
                    <a:pt x="101" y="180"/>
                    <a:pt x="178" y="161"/>
                    <a:pt x="235" y="179"/>
                  </a:cubicBezTo>
                  <a:cubicBezTo>
                    <a:pt x="243" y="170"/>
                    <a:pt x="251" y="160"/>
                    <a:pt x="258" y="151"/>
                  </a:cubicBezTo>
                  <a:cubicBezTo>
                    <a:pt x="234" y="144"/>
                    <a:pt x="207" y="144"/>
                    <a:pt x="181" y="146"/>
                  </a:cubicBezTo>
                  <a:cubicBezTo>
                    <a:pt x="169" y="147"/>
                    <a:pt x="174" y="130"/>
                    <a:pt x="185" y="129"/>
                  </a:cubicBezTo>
                  <a:cubicBezTo>
                    <a:pt x="214" y="126"/>
                    <a:pt x="243" y="127"/>
                    <a:pt x="268" y="134"/>
                  </a:cubicBezTo>
                  <a:cubicBezTo>
                    <a:pt x="272" y="127"/>
                    <a:pt x="275" y="121"/>
                    <a:pt x="278" y="114"/>
                  </a:cubicBezTo>
                  <a:cubicBezTo>
                    <a:pt x="257" y="107"/>
                    <a:pt x="231" y="107"/>
                    <a:pt x="207" y="109"/>
                  </a:cubicBezTo>
                  <a:cubicBezTo>
                    <a:pt x="196" y="110"/>
                    <a:pt x="200" y="92"/>
                    <a:pt x="211" y="91"/>
                  </a:cubicBezTo>
                  <a:cubicBezTo>
                    <a:pt x="237" y="90"/>
                    <a:pt x="262" y="90"/>
                    <a:pt x="284" y="96"/>
                  </a:cubicBezTo>
                  <a:cubicBezTo>
                    <a:pt x="287" y="88"/>
                    <a:pt x="288" y="80"/>
                    <a:pt x="289" y="72"/>
                  </a:cubicBezTo>
                  <a:cubicBezTo>
                    <a:pt x="273" y="68"/>
                    <a:pt x="254" y="69"/>
                    <a:pt x="237" y="75"/>
                  </a:cubicBezTo>
                  <a:cubicBezTo>
                    <a:pt x="225" y="80"/>
                    <a:pt x="224" y="63"/>
                    <a:pt x="236" y="59"/>
                  </a:cubicBezTo>
                  <a:cubicBezTo>
                    <a:pt x="254" y="53"/>
                    <a:pt x="273" y="51"/>
                    <a:pt x="289" y="53"/>
                  </a:cubicBezTo>
                  <a:cubicBezTo>
                    <a:pt x="289" y="48"/>
                    <a:pt x="288" y="42"/>
                    <a:pt x="286" y="37"/>
                  </a:cubicBezTo>
                  <a:cubicBezTo>
                    <a:pt x="276" y="38"/>
                    <a:pt x="266" y="40"/>
                    <a:pt x="256" y="44"/>
                  </a:cubicBezTo>
                  <a:cubicBezTo>
                    <a:pt x="244" y="48"/>
                    <a:pt x="244" y="31"/>
                    <a:pt x="256" y="27"/>
                  </a:cubicBezTo>
                  <a:cubicBezTo>
                    <a:pt x="264" y="24"/>
                    <a:pt x="272" y="22"/>
                    <a:pt x="279" y="21"/>
                  </a:cubicBezTo>
                  <a:cubicBezTo>
                    <a:pt x="275" y="13"/>
                    <a:pt x="269" y="6"/>
                    <a:pt x="261" y="0"/>
                  </a:cubicBezTo>
                  <a:cubicBezTo>
                    <a:pt x="171" y="77"/>
                    <a:pt x="82" y="157"/>
                    <a:pt x="0" y="243"/>
                  </a:cubicBezTo>
                  <a:cubicBezTo>
                    <a:pt x="5" y="246"/>
                    <a:pt x="13" y="245"/>
                    <a:pt x="20" y="242"/>
                  </a:cubicBez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ḷiḑé">
              <a:extLst>
                <a:ext uri="{FF2B5EF4-FFF2-40B4-BE49-F238E27FC236}">
                  <a16:creationId xmlns:a16="http://schemas.microsoft.com/office/drawing/2014/main" id="{D6A914AA-D4F2-4923-A15C-762622FC1080}"/>
                </a:ext>
              </a:extLst>
            </p:cNvPr>
            <p:cNvSpPr/>
            <p:nvPr/>
          </p:nvSpPr>
          <p:spPr bwMode="auto">
            <a:xfrm>
              <a:off x="11383081" y="2882083"/>
              <a:ext cx="1192292" cy="1138874"/>
            </a:xfrm>
            <a:custGeom>
              <a:avLst/>
              <a:gdLst>
                <a:gd name="T0" fmla="*/ 268 w 268"/>
                <a:gd name="T1" fmla="*/ 13 h 256"/>
                <a:gd name="T2" fmla="*/ 241 w 268"/>
                <a:gd name="T3" fmla="*/ 2 h 256"/>
                <a:gd name="T4" fmla="*/ 237 w 268"/>
                <a:gd name="T5" fmla="*/ 23 h 256"/>
                <a:gd name="T6" fmla="*/ 219 w 268"/>
                <a:gd name="T7" fmla="*/ 25 h 256"/>
                <a:gd name="T8" fmla="*/ 222 w 268"/>
                <a:gd name="T9" fmla="*/ 0 h 256"/>
                <a:gd name="T10" fmla="*/ 208 w 268"/>
                <a:gd name="T11" fmla="*/ 1 h 256"/>
                <a:gd name="T12" fmla="*/ 216 w 268"/>
                <a:gd name="T13" fmla="*/ 27 h 256"/>
                <a:gd name="T14" fmla="*/ 198 w 268"/>
                <a:gd name="T15" fmla="*/ 37 h 256"/>
                <a:gd name="T16" fmla="*/ 187 w 268"/>
                <a:gd name="T17" fmla="*/ 5 h 256"/>
                <a:gd name="T18" fmla="*/ 172 w 268"/>
                <a:gd name="T19" fmla="*/ 9 h 256"/>
                <a:gd name="T20" fmla="*/ 164 w 268"/>
                <a:gd name="T21" fmla="*/ 11 h 256"/>
                <a:gd name="T22" fmla="*/ 184 w 268"/>
                <a:gd name="T23" fmla="*/ 38 h 256"/>
                <a:gd name="T24" fmla="*/ 168 w 268"/>
                <a:gd name="T25" fmla="*/ 51 h 256"/>
                <a:gd name="T26" fmla="*/ 144 w 268"/>
                <a:gd name="T27" fmla="*/ 17 h 256"/>
                <a:gd name="T28" fmla="*/ 130 w 268"/>
                <a:gd name="T29" fmla="*/ 23 h 256"/>
                <a:gd name="T30" fmla="*/ 148 w 268"/>
                <a:gd name="T31" fmla="*/ 65 h 256"/>
                <a:gd name="T32" fmla="*/ 129 w 268"/>
                <a:gd name="T33" fmla="*/ 71 h 256"/>
                <a:gd name="T34" fmla="*/ 112 w 268"/>
                <a:gd name="T35" fmla="*/ 32 h 256"/>
                <a:gd name="T36" fmla="*/ 91 w 268"/>
                <a:gd name="T37" fmla="*/ 45 h 256"/>
                <a:gd name="T38" fmla="*/ 121 w 268"/>
                <a:gd name="T39" fmla="*/ 83 h 256"/>
                <a:gd name="T40" fmla="*/ 103 w 268"/>
                <a:gd name="T41" fmla="*/ 93 h 256"/>
                <a:gd name="T42" fmla="*/ 75 w 268"/>
                <a:gd name="T43" fmla="*/ 58 h 256"/>
                <a:gd name="T44" fmla="*/ 72 w 268"/>
                <a:gd name="T45" fmla="*/ 62 h 256"/>
                <a:gd name="T46" fmla="*/ 67 w 268"/>
                <a:gd name="T47" fmla="*/ 69 h 256"/>
                <a:gd name="T48" fmla="*/ 68 w 268"/>
                <a:gd name="T49" fmla="*/ 79 h 256"/>
                <a:gd name="T50" fmla="*/ 28 w 268"/>
                <a:gd name="T51" fmla="*/ 210 h 256"/>
                <a:gd name="T52" fmla="*/ 8 w 268"/>
                <a:gd name="T53" fmla="*/ 231 h 256"/>
                <a:gd name="T54" fmla="*/ 6 w 268"/>
                <a:gd name="T55" fmla="*/ 255 h 256"/>
                <a:gd name="T56" fmla="*/ 7 w 268"/>
                <a:gd name="T57" fmla="*/ 256 h 256"/>
                <a:gd name="T58" fmla="*/ 268 w 268"/>
                <a:gd name="T59" fmla="*/ 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8" h="256">
                  <a:moveTo>
                    <a:pt x="268" y="13"/>
                  </a:moveTo>
                  <a:cubicBezTo>
                    <a:pt x="261" y="8"/>
                    <a:pt x="251" y="4"/>
                    <a:pt x="241" y="2"/>
                  </a:cubicBezTo>
                  <a:cubicBezTo>
                    <a:pt x="241" y="9"/>
                    <a:pt x="240" y="16"/>
                    <a:pt x="237" y="23"/>
                  </a:cubicBezTo>
                  <a:cubicBezTo>
                    <a:pt x="233" y="35"/>
                    <a:pt x="215" y="36"/>
                    <a:pt x="219" y="25"/>
                  </a:cubicBezTo>
                  <a:cubicBezTo>
                    <a:pt x="222" y="16"/>
                    <a:pt x="223" y="8"/>
                    <a:pt x="222" y="0"/>
                  </a:cubicBezTo>
                  <a:cubicBezTo>
                    <a:pt x="217" y="0"/>
                    <a:pt x="212" y="1"/>
                    <a:pt x="208" y="1"/>
                  </a:cubicBezTo>
                  <a:cubicBezTo>
                    <a:pt x="211" y="9"/>
                    <a:pt x="214" y="18"/>
                    <a:pt x="216" y="27"/>
                  </a:cubicBezTo>
                  <a:cubicBezTo>
                    <a:pt x="219" y="37"/>
                    <a:pt x="201" y="47"/>
                    <a:pt x="198" y="37"/>
                  </a:cubicBezTo>
                  <a:cubicBezTo>
                    <a:pt x="195" y="26"/>
                    <a:pt x="192" y="15"/>
                    <a:pt x="187" y="5"/>
                  </a:cubicBezTo>
                  <a:cubicBezTo>
                    <a:pt x="182" y="6"/>
                    <a:pt x="177" y="7"/>
                    <a:pt x="172" y="9"/>
                  </a:cubicBezTo>
                  <a:cubicBezTo>
                    <a:pt x="169" y="9"/>
                    <a:pt x="167" y="10"/>
                    <a:pt x="164" y="11"/>
                  </a:cubicBezTo>
                  <a:cubicBezTo>
                    <a:pt x="170" y="20"/>
                    <a:pt x="176" y="29"/>
                    <a:pt x="184" y="38"/>
                  </a:cubicBezTo>
                  <a:cubicBezTo>
                    <a:pt x="191" y="45"/>
                    <a:pt x="175" y="58"/>
                    <a:pt x="168" y="51"/>
                  </a:cubicBezTo>
                  <a:cubicBezTo>
                    <a:pt x="159" y="41"/>
                    <a:pt x="152" y="29"/>
                    <a:pt x="144" y="17"/>
                  </a:cubicBezTo>
                  <a:cubicBezTo>
                    <a:pt x="139" y="19"/>
                    <a:pt x="135" y="21"/>
                    <a:pt x="130" y="23"/>
                  </a:cubicBezTo>
                  <a:cubicBezTo>
                    <a:pt x="139" y="35"/>
                    <a:pt x="145" y="49"/>
                    <a:pt x="148" y="65"/>
                  </a:cubicBezTo>
                  <a:cubicBezTo>
                    <a:pt x="149" y="75"/>
                    <a:pt x="131" y="81"/>
                    <a:pt x="129" y="71"/>
                  </a:cubicBezTo>
                  <a:cubicBezTo>
                    <a:pt x="127" y="56"/>
                    <a:pt x="121" y="43"/>
                    <a:pt x="112" y="32"/>
                  </a:cubicBezTo>
                  <a:cubicBezTo>
                    <a:pt x="104" y="36"/>
                    <a:pt x="97" y="40"/>
                    <a:pt x="91" y="45"/>
                  </a:cubicBezTo>
                  <a:cubicBezTo>
                    <a:pt x="103" y="56"/>
                    <a:pt x="114" y="68"/>
                    <a:pt x="121" y="83"/>
                  </a:cubicBezTo>
                  <a:cubicBezTo>
                    <a:pt x="125" y="92"/>
                    <a:pt x="108" y="102"/>
                    <a:pt x="103" y="93"/>
                  </a:cubicBezTo>
                  <a:cubicBezTo>
                    <a:pt x="97" y="79"/>
                    <a:pt x="87" y="68"/>
                    <a:pt x="75" y="58"/>
                  </a:cubicBezTo>
                  <a:cubicBezTo>
                    <a:pt x="74" y="60"/>
                    <a:pt x="73" y="61"/>
                    <a:pt x="72" y="62"/>
                  </a:cubicBezTo>
                  <a:cubicBezTo>
                    <a:pt x="70" y="64"/>
                    <a:pt x="67" y="67"/>
                    <a:pt x="67" y="69"/>
                  </a:cubicBezTo>
                  <a:cubicBezTo>
                    <a:pt x="66" y="73"/>
                    <a:pt x="67" y="76"/>
                    <a:pt x="68" y="79"/>
                  </a:cubicBezTo>
                  <a:cubicBezTo>
                    <a:pt x="84" y="116"/>
                    <a:pt x="67" y="172"/>
                    <a:pt x="28" y="210"/>
                  </a:cubicBezTo>
                  <a:cubicBezTo>
                    <a:pt x="21" y="217"/>
                    <a:pt x="13" y="223"/>
                    <a:pt x="8" y="231"/>
                  </a:cubicBezTo>
                  <a:cubicBezTo>
                    <a:pt x="2" y="239"/>
                    <a:pt x="0" y="250"/>
                    <a:pt x="6" y="255"/>
                  </a:cubicBezTo>
                  <a:cubicBezTo>
                    <a:pt x="6" y="255"/>
                    <a:pt x="6" y="255"/>
                    <a:pt x="7" y="256"/>
                  </a:cubicBezTo>
                  <a:cubicBezTo>
                    <a:pt x="89" y="170"/>
                    <a:pt x="178" y="90"/>
                    <a:pt x="268" y="13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ṩḻïḑê">
              <a:extLst>
                <a:ext uri="{FF2B5EF4-FFF2-40B4-BE49-F238E27FC236}">
                  <a16:creationId xmlns:a16="http://schemas.microsoft.com/office/drawing/2014/main" id="{5B6D50DD-1B74-48D7-A52E-B41117DBD9D1}"/>
                </a:ext>
              </a:extLst>
            </p:cNvPr>
            <p:cNvSpPr/>
            <p:nvPr/>
          </p:nvSpPr>
          <p:spPr bwMode="auto">
            <a:xfrm>
              <a:off x="10073270" y="2211152"/>
              <a:ext cx="2292705" cy="2606803"/>
            </a:xfrm>
            <a:custGeom>
              <a:avLst/>
              <a:gdLst>
                <a:gd name="T0" fmla="*/ 491 w 516"/>
                <a:gd name="T1" fmla="*/ 0 h 586"/>
                <a:gd name="T2" fmla="*/ 514 w 516"/>
                <a:gd name="T3" fmla="*/ 63 h 586"/>
                <a:gd name="T4" fmla="*/ 471 w 516"/>
                <a:gd name="T5" fmla="*/ 586 h 586"/>
                <a:gd name="T6" fmla="*/ 0 w 516"/>
                <a:gd name="T7" fmla="*/ 586 h 586"/>
                <a:gd name="T8" fmla="*/ 491 w 516"/>
                <a:gd name="T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586">
                  <a:moveTo>
                    <a:pt x="491" y="0"/>
                  </a:moveTo>
                  <a:cubicBezTo>
                    <a:pt x="507" y="17"/>
                    <a:pt x="516" y="40"/>
                    <a:pt x="514" y="63"/>
                  </a:cubicBezTo>
                  <a:cubicBezTo>
                    <a:pt x="471" y="586"/>
                    <a:pt x="471" y="586"/>
                    <a:pt x="471" y="586"/>
                  </a:cubicBezTo>
                  <a:cubicBezTo>
                    <a:pt x="0" y="586"/>
                    <a:pt x="0" y="586"/>
                    <a:pt x="0" y="586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rgbClr val="D3C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şḻiḓè">
              <a:extLst>
                <a:ext uri="{FF2B5EF4-FFF2-40B4-BE49-F238E27FC236}">
                  <a16:creationId xmlns:a16="http://schemas.microsoft.com/office/drawing/2014/main" id="{3FE8E6A1-7524-4C36-B65C-21D33ADFC12C}"/>
                </a:ext>
              </a:extLst>
            </p:cNvPr>
            <p:cNvSpPr/>
            <p:nvPr/>
          </p:nvSpPr>
          <p:spPr bwMode="auto">
            <a:xfrm>
              <a:off x="8374573" y="2074402"/>
              <a:ext cx="3880291" cy="2743553"/>
            </a:xfrm>
            <a:custGeom>
              <a:avLst/>
              <a:gdLst>
                <a:gd name="T0" fmla="*/ 0 w 873"/>
                <a:gd name="T1" fmla="*/ 617 h 617"/>
                <a:gd name="T2" fmla="*/ 46 w 873"/>
                <a:gd name="T3" fmla="*/ 58 h 617"/>
                <a:gd name="T4" fmla="*/ 110 w 873"/>
                <a:gd name="T5" fmla="*/ 0 h 617"/>
                <a:gd name="T6" fmla="*/ 807 w 873"/>
                <a:gd name="T7" fmla="*/ 0 h 617"/>
                <a:gd name="T8" fmla="*/ 873 w 873"/>
                <a:gd name="T9" fmla="*/ 31 h 617"/>
                <a:gd name="T10" fmla="*/ 382 w 873"/>
                <a:gd name="T11" fmla="*/ 617 h 617"/>
                <a:gd name="T12" fmla="*/ 0 w 87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617">
                  <a:moveTo>
                    <a:pt x="0" y="617"/>
                  </a:moveTo>
                  <a:cubicBezTo>
                    <a:pt x="46" y="58"/>
                    <a:pt x="46" y="58"/>
                    <a:pt x="46" y="58"/>
                  </a:cubicBezTo>
                  <a:cubicBezTo>
                    <a:pt x="48" y="24"/>
                    <a:pt x="75" y="0"/>
                    <a:pt x="110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32" y="0"/>
                    <a:pt x="856" y="12"/>
                    <a:pt x="873" y="31"/>
                  </a:cubicBezTo>
                  <a:cubicBezTo>
                    <a:pt x="382" y="617"/>
                    <a:pt x="382" y="617"/>
                    <a:pt x="382" y="617"/>
                  </a:cubicBezTo>
                  <a:lnTo>
                    <a:pt x="0" y="617"/>
                  </a:lnTo>
                  <a:close/>
                </a:path>
              </a:pathLst>
            </a:custGeom>
            <a:solidFill>
              <a:srgbClr val="D6D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ŝḻiḋè">
              <a:extLst>
                <a:ext uri="{FF2B5EF4-FFF2-40B4-BE49-F238E27FC236}">
                  <a16:creationId xmlns:a16="http://schemas.microsoft.com/office/drawing/2014/main" id="{F7300369-EE41-41F2-BFED-A21623EA73A9}"/>
                </a:ext>
              </a:extLst>
            </p:cNvPr>
            <p:cNvSpPr/>
            <p:nvPr/>
          </p:nvSpPr>
          <p:spPr bwMode="auto">
            <a:xfrm>
              <a:off x="8216456" y="2074402"/>
              <a:ext cx="4002085" cy="2743553"/>
            </a:xfrm>
            <a:custGeom>
              <a:avLst/>
              <a:gdLst>
                <a:gd name="T0" fmla="*/ 0 w 901"/>
                <a:gd name="T1" fmla="*/ 617 h 617"/>
                <a:gd name="T2" fmla="*/ 853 w 901"/>
                <a:gd name="T3" fmla="*/ 617 h 617"/>
                <a:gd name="T4" fmla="*/ 898 w 901"/>
                <a:gd name="T5" fmla="*/ 66 h 617"/>
                <a:gd name="T6" fmla="*/ 836 w 901"/>
                <a:gd name="T7" fmla="*/ 0 h 617"/>
                <a:gd name="T8" fmla="*/ 110 w 901"/>
                <a:gd name="T9" fmla="*/ 0 h 617"/>
                <a:gd name="T10" fmla="*/ 46 w 901"/>
                <a:gd name="T11" fmla="*/ 58 h 617"/>
                <a:gd name="T12" fmla="*/ 0 w 901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1" h="617">
                  <a:moveTo>
                    <a:pt x="0" y="617"/>
                  </a:moveTo>
                  <a:cubicBezTo>
                    <a:pt x="853" y="617"/>
                    <a:pt x="853" y="617"/>
                    <a:pt x="853" y="617"/>
                  </a:cubicBezTo>
                  <a:cubicBezTo>
                    <a:pt x="898" y="66"/>
                    <a:pt x="898" y="66"/>
                    <a:pt x="898" y="66"/>
                  </a:cubicBezTo>
                  <a:cubicBezTo>
                    <a:pt x="901" y="32"/>
                    <a:pt x="870" y="0"/>
                    <a:pt x="8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0"/>
                    <a:pt x="48" y="24"/>
                    <a:pt x="46" y="58"/>
                  </a:cubicBezTo>
                  <a:lnTo>
                    <a:pt x="0" y="61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îŝļíḍe">
              <a:extLst>
                <a:ext uri="{FF2B5EF4-FFF2-40B4-BE49-F238E27FC236}">
                  <a16:creationId xmlns:a16="http://schemas.microsoft.com/office/drawing/2014/main" id="{024B6E49-332D-4F44-A7DA-D8C7EA832C31}"/>
                </a:ext>
              </a:extLst>
            </p:cNvPr>
            <p:cNvSpPr/>
            <p:nvPr/>
          </p:nvSpPr>
          <p:spPr bwMode="auto">
            <a:xfrm>
              <a:off x="8286968" y="3345752"/>
              <a:ext cx="3687986" cy="1461519"/>
            </a:xfrm>
            <a:custGeom>
              <a:avLst/>
              <a:gdLst>
                <a:gd name="T0" fmla="*/ 23 w 830"/>
                <a:gd name="T1" fmla="*/ 40 h 329"/>
                <a:gd name="T2" fmla="*/ 13 w 830"/>
                <a:gd name="T3" fmla="*/ 168 h 329"/>
                <a:gd name="T4" fmla="*/ 0 w 830"/>
                <a:gd name="T5" fmla="*/ 329 h 329"/>
                <a:gd name="T6" fmla="*/ 817 w 830"/>
                <a:gd name="T7" fmla="*/ 329 h 329"/>
                <a:gd name="T8" fmla="*/ 818 w 830"/>
                <a:gd name="T9" fmla="*/ 315 h 329"/>
                <a:gd name="T10" fmla="*/ 830 w 830"/>
                <a:gd name="T11" fmla="*/ 163 h 329"/>
                <a:gd name="T12" fmla="*/ 805 w 830"/>
                <a:gd name="T13" fmla="*/ 148 h 329"/>
                <a:gd name="T14" fmla="*/ 23 w 830"/>
                <a:gd name="T15" fmla="*/ 4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329">
                  <a:moveTo>
                    <a:pt x="23" y="40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817" y="329"/>
                    <a:pt x="817" y="329"/>
                    <a:pt x="817" y="329"/>
                  </a:cubicBezTo>
                  <a:cubicBezTo>
                    <a:pt x="818" y="315"/>
                    <a:pt x="818" y="315"/>
                    <a:pt x="818" y="315"/>
                  </a:cubicBezTo>
                  <a:cubicBezTo>
                    <a:pt x="830" y="163"/>
                    <a:pt x="830" y="163"/>
                    <a:pt x="830" y="163"/>
                  </a:cubicBezTo>
                  <a:cubicBezTo>
                    <a:pt x="822" y="158"/>
                    <a:pt x="814" y="153"/>
                    <a:pt x="805" y="148"/>
                  </a:cubicBezTo>
                  <a:cubicBezTo>
                    <a:pt x="559" y="0"/>
                    <a:pt x="245" y="166"/>
                    <a:pt x="23" y="40"/>
                  </a:cubicBezTo>
                  <a:close/>
                </a:path>
              </a:pathLst>
            </a:custGeom>
            <a:gradFill>
              <a:gsLst>
                <a:gs pos="38000">
                  <a:srgbClr val="FBD786"/>
                </a:gs>
                <a:gs pos="0">
                  <a:srgbClr val="C6FFDD"/>
                </a:gs>
                <a:gs pos="100000">
                  <a:srgbClr val="F7797D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23" name="ïṧ1íḑè">
              <a:extLst>
                <a:ext uri="{FF2B5EF4-FFF2-40B4-BE49-F238E27FC236}">
                  <a16:creationId xmlns:a16="http://schemas.microsoft.com/office/drawing/2014/main" id="{B0AD409E-9C8D-40A9-A942-12709FD1CE0A}"/>
                </a:ext>
              </a:extLst>
            </p:cNvPr>
            <p:cNvSpPr/>
            <p:nvPr/>
          </p:nvSpPr>
          <p:spPr bwMode="auto">
            <a:xfrm>
              <a:off x="8389531" y="2292348"/>
              <a:ext cx="3675165" cy="1790574"/>
            </a:xfrm>
            <a:custGeom>
              <a:avLst/>
              <a:gdLst>
                <a:gd name="T0" fmla="*/ 818 w 827"/>
                <a:gd name="T1" fmla="*/ 271 h 403"/>
                <a:gd name="T2" fmla="*/ 827 w 827"/>
                <a:gd name="T3" fmla="*/ 158 h 403"/>
                <a:gd name="T4" fmla="*/ 30 w 827"/>
                <a:gd name="T5" fmla="*/ 0 h 403"/>
                <a:gd name="T6" fmla="*/ 20 w 827"/>
                <a:gd name="T7" fmla="*/ 29 h 403"/>
                <a:gd name="T8" fmla="*/ 13 w 827"/>
                <a:gd name="T9" fmla="*/ 119 h 403"/>
                <a:gd name="T10" fmla="*/ 8 w 827"/>
                <a:gd name="T11" fmla="*/ 182 h 403"/>
                <a:gd name="T12" fmla="*/ 0 w 827"/>
                <a:gd name="T13" fmla="*/ 277 h 403"/>
                <a:gd name="T14" fmla="*/ 782 w 827"/>
                <a:gd name="T15" fmla="*/ 385 h 403"/>
                <a:gd name="T16" fmla="*/ 807 w 827"/>
                <a:gd name="T17" fmla="*/ 400 h 403"/>
                <a:gd name="T18" fmla="*/ 808 w 827"/>
                <a:gd name="T19" fmla="*/ 396 h 403"/>
                <a:gd name="T20" fmla="*/ 818 w 827"/>
                <a:gd name="T21" fmla="*/ 27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7" h="403">
                  <a:moveTo>
                    <a:pt x="818" y="271"/>
                  </a:moveTo>
                  <a:cubicBezTo>
                    <a:pt x="827" y="158"/>
                    <a:pt x="827" y="158"/>
                    <a:pt x="827" y="158"/>
                  </a:cubicBezTo>
                  <a:cubicBezTo>
                    <a:pt x="559" y="94"/>
                    <a:pt x="251" y="206"/>
                    <a:pt x="30" y="0"/>
                  </a:cubicBezTo>
                  <a:cubicBezTo>
                    <a:pt x="25" y="8"/>
                    <a:pt x="21" y="18"/>
                    <a:pt x="20" y="29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222" y="403"/>
                    <a:pt x="536" y="237"/>
                    <a:pt x="782" y="385"/>
                  </a:cubicBezTo>
                  <a:cubicBezTo>
                    <a:pt x="791" y="390"/>
                    <a:pt x="799" y="395"/>
                    <a:pt x="807" y="400"/>
                  </a:cubicBezTo>
                  <a:cubicBezTo>
                    <a:pt x="808" y="396"/>
                    <a:pt x="808" y="396"/>
                    <a:pt x="808" y="396"/>
                  </a:cubicBezTo>
                  <a:lnTo>
                    <a:pt x="818" y="271"/>
                  </a:lnTo>
                  <a:close/>
                </a:path>
              </a:pathLst>
            </a:custGeom>
            <a:gradFill>
              <a:gsLst>
                <a:gs pos="48000">
                  <a:srgbClr val="FBD786"/>
                </a:gs>
                <a:gs pos="100000">
                  <a:srgbClr val="C6FFDD"/>
                </a:gs>
                <a:gs pos="0">
                  <a:srgbClr val="F7797D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24" name="íṩļiḋé">
              <a:extLst>
                <a:ext uri="{FF2B5EF4-FFF2-40B4-BE49-F238E27FC236}">
                  <a16:creationId xmlns:a16="http://schemas.microsoft.com/office/drawing/2014/main" id="{C9077435-8FF6-419C-8345-A5F6C5BAFFE5}"/>
                </a:ext>
              </a:extLst>
            </p:cNvPr>
            <p:cNvSpPr/>
            <p:nvPr/>
          </p:nvSpPr>
          <p:spPr bwMode="auto">
            <a:xfrm>
              <a:off x="8522008" y="2176965"/>
              <a:ext cx="3596107" cy="1029901"/>
            </a:xfrm>
            <a:custGeom>
              <a:avLst/>
              <a:gdLst>
                <a:gd name="T0" fmla="*/ 797 w 809"/>
                <a:gd name="T1" fmla="*/ 184 h 232"/>
                <a:gd name="T2" fmla="*/ 807 w 809"/>
                <a:gd name="T3" fmla="*/ 61 h 232"/>
                <a:gd name="T4" fmla="*/ 748 w 809"/>
                <a:gd name="T5" fmla="*/ 0 h 232"/>
                <a:gd name="T6" fmla="*/ 52 w 809"/>
                <a:gd name="T7" fmla="*/ 0 h 232"/>
                <a:gd name="T8" fmla="*/ 0 w 809"/>
                <a:gd name="T9" fmla="*/ 26 h 232"/>
                <a:gd name="T10" fmla="*/ 797 w 809"/>
                <a:gd name="T11" fmla="*/ 18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9" h="232">
                  <a:moveTo>
                    <a:pt x="797" y="184"/>
                  </a:moveTo>
                  <a:cubicBezTo>
                    <a:pt x="807" y="61"/>
                    <a:pt x="807" y="61"/>
                    <a:pt x="807" y="61"/>
                  </a:cubicBezTo>
                  <a:cubicBezTo>
                    <a:pt x="809" y="29"/>
                    <a:pt x="781" y="0"/>
                    <a:pt x="7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0" y="0"/>
                    <a:pt x="11" y="10"/>
                    <a:pt x="0" y="26"/>
                  </a:cubicBezTo>
                  <a:cubicBezTo>
                    <a:pt x="221" y="232"/>
                    <a:pt x="529" y="120"/>
                    <a:pt x="797" y="184"/>
                  </a:cubicBezTo>
                  <a:close/>
                </a:path>
              </a:pathLst>
            </a:custGeom>
            <a:gradFill>
              <a:gsLst>
                <a:gs pos="38000">
                  <a:srgbClr val="FBD786"/>
                </a:gs>
                <a:gs pos="0">
                  <a:srgbClr val="C6FFDD"/>
                </a:gs>
                <a:gs pos="100000">
                  <a:srgbClr val="F7797D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lide">
              <a:extLst>
                <a:ext uri="{FF2B5EF4-FFF2-40B4-BE49-F238E27FC236}">
                  <a16:creationId xmlns:a16="http://schemas.microsoft.com/office/drawing/2014/main" id="{039A03EA-6A1B-46EF-AE49-6F3A10AB7C1E}"/>
                </a:ext>
              </a:extLst>
            </p:cNvPr>
            <p:cNvSpPr/>
            <p:nvPr/>
          </p:nvSpPr>
          <p:spPr bwMode="auto">
            <a:xfrm>
              <a:off x="9571139" y="2559437"/>
              <a:ext cx="1950829" cy="1198703"/>
            </a:xfrm>
            <a:custGeom>
              <a:avLst/>
              <a:gdLst>
                <a:gd name="T0" fmla="*/ 855 w 913"/>
                <a:gd name="T1" fmla="*/ 561 h 561"/>
                <a:gd name="T2" fmla="*/ 0 w 913"/>
                <a:gd name="T3" fmla="*/ 561 h 561"/>
                <a:gd name="T4" fmla="*/ 58 w 913"/>
                <a:gd name="T5" fmla="*/ 0 h 561"/>
                <a:gd name="T6" fmla="*/ 913 w 913"/>
                <a:gd name="T7" fmla="*/ 0 h 561"/>
                <a:gd name="T8" fmla="*/ 855 w 913"/>
                <a:gd name="T9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561">
                  <a:moveTo>
                    <a:pt x="855" y="561"/>
                  </a:moveTo>
                  <a:lnTo>
                    <a:pt x="0" y="561"/>
                  </a:lnTo>
                  <a:lnTo>
                    <a:pt x="58" y="0"/>
                  </a:lnTo>
                  <a:lnTo>
                    <a:pt x="913" y="0"/>
                  </a:lnTo>
                  <a:lnTo>
                    <a:pt x="855" y="561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ļíḑè">
              <a:extLst>
                <a:ext uri="{FF2B5EF4-FFF2-40B4-BE49-F238E27FC236}">
                  <a16:creationId xmlns:a16="http://schemas.microsoft.com/office/drawing/2014/main" id="{20101AFB-F3CC-4318-88D1-C20A77B3E7BA}"/>
                </a:ext>
              </a:extLst>
            </p:cNvPr>
            <p:cNvSpPr/>
            <p:nvPr/>
          </p:nvSpPr>
          <p:spPr bwMode="auto">
            <a:xfrm>
              <a:off x="8712176" y="3243189"/>
              <a:ext cx="1237164" cy="621787"/>
            </a:xfrm>
            <a:custGeom>
              <a:avLst/>
              <a:gdLst>
                <a:gd name="T0" fmla="*/ 547 w 579"/>
                <a:gd name="T1" fmla="*/ 291 h 291"/>
                <a:gd name="T2" fmla="*/ 0 w 579"/>
                <a:gd name="T3" fmla="*/ 291 h 291"/>
                <a:gd name="T4" fmla="*/ 30 w 579"/>
                <a:gd name="T5" fmla="*/ 0 h 291"/>
                <a:gd name="T6" fmla="*/ 579 w 579"/>
                <a:gd name="T7" fmla="*/ 0 h 291"/>
                <a:gd name="T8" fmla="*/ 547 w 579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9" h="291">
                  <a:moveTo>
                    <a:pt x="547" y="291"/>
                  </a:moveTo>
                  <a:lnTo>
                    <a:pt x="0" y="291"/>
                  </a:lnTo>
                  <a:lnTo>
                    <a:pt x="30" y="0"/>
                  </a:lnTo>
                  <a:lnTo>
                    <a:pt x="579" y="0"/>
                  </a:lnTo>
                  <a:lnTo>
                    <a:pt x="547" y="291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ḻíḍê">
              <a:extLst>
                <a:ext uri="{FF2B5EF4-FFF2-40B4-BE49-F238E27FC236}">
                  <a16:creationId xmlns:a16="http://schemas.microsoft.com/office/drawing/2014/main" id="{34193D2C-7BD7-4C6C-8BCE-665213D51FF8}"/>
                </a:ext>
              </a:extLst>
            </p:cNvPr>
            <p:cNvSpPr/>
            <p:nvPr/>
          </p:nvSpPr>
          <p:spPr bwMode="auto">
            <a:xfrm>
              <a:off x="10744201" y="3593612"/>
              <a:ext cx="914518" cy="623923"/>
            </a:xfrm>
            <a:custGeom>
              <a:avLst/>
              <a:gdLst>
                <a:gd name="T0" fmla="*/ 399 w 428"/>
                <a:gd name="T1" fmla="*/ 292 h 292"/>
                <a:gd name="T2" fmla="*/ 0 w 428"/>
                <a:gd name="T3" fmla="*/ 292 h 292"/>
                <a:gd name="T4" fmla="*/ 31 w 428"/>
                <a:gd name="T5" fmla="*/ 0 h 292"/>
                <a:gd name="T6" fmla="*/ 428 w 428"/>
                <a:gd name="T7" fmla="*/ 0 h 292"/>
                <a:gd name="T8" fmla="*/ 399 w 428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92">
                  <a:moveTo>
                    <a:pt x="399" y="292"/>
                  </a:moveTo>
                  <a:lnTo>
                    <a:pt x="0" y="292"/>
                  </a:lnTo>
                  <a:lnTo>
                    <a:pt x="31" y="0"/>
                  </a:lnTo>
                  <a:lnTo>
                    <a:pt x="428" y="0"/>
                  </a:lnTo>
                  <a:lnTo>
                    <a:pt x="399" y="292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ṡ1îďê">
              <a:extLst>
                <a:ext uri="{FF2B5EF4-FFF2-40B4-BE49-F238E27FC236}">
                  <a16:creationId xmlns:a16="http://schemas.microsoft.com/office/drawing/2014/main" id="{939F9FA8-EEFB-41F0-8AC0-D3B011B18087}"/>
                </a:ext>
              </a:extLst>
            </p:cNvPr>
            <p:cNvSpPr/>
            <p:nvPr/>
          </p:nvSpPr>
          <p:spPr bwMode="auto">
            <a:xfrm>
              <a:off x="8489956" y="3057295"/>
              <a:ext cx="895288" cy="376063"/>
            </a:xfrm>
            <a:custGeom>
              <a:avLst/>
              <a:gdLst>
                <a:gd name="T0" fmla="*/ 400 w 419"/>
                <a:gd name="T1" fmla="*/ 176 h 176"/>
                <a:gd name="T2" fmla="*/ 0 w 419"/>
                <a:gd name="T3" fmla="*/ 176 h 176"/>
                <a:gd name="T4" fmla="*/ 19 w 419"/>
                <a:gd name="T5" fmla="*/ 0 h 176"/>
                <a:gd name="T6" fmla="*/ 419 w 419"/>
                <a:gd name="T7" fmla="*/ 0 h 176"/>
                <a:gd name="T8" fmla="*/ 400 w 419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176">
                  <a:moveTo>
                    <a:pt x="400" y="176"/>
                  </a:moveTo>
                  <a:lnTo>
                    <a:pt x="0" y="176"/>
                  </a:lnTo>
                  <a:lnTo>
                    <a:pt x="19" y="0"/>
                  </a:lnTo>
                  <a:lnTo>
                    <a:pt x="419" y="0"/>
                  </a:lnTo>
                  <a:lnTo>
                    <a:pt x="400" y="176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ľíḓè">
              <a:extLst>
                <a:ext uri="{FF2B5EF4-FFF2-40B4-BE49-F238E27FC236}">
                  <a16:creationId xmlns:a16="http://schemas.microsoft.com/office/drawing/2014/main" id="{A1020716-8154-4888-B260-2D70BB7DADB1}"/>
                </a:ext>
              </a:extLst>
            </p:cNvPr>
            <p:cNvSpPr/>
            <p:nvPr/>
          </p:nvSpPr>
          <p:spPr bwMode="auto">
            <a:xfrm>
              <a:off x="10041219" y="3905573"/>
              <a:ext cx="888877" cy="378201"/>
            </a:xfrm>
            <a:custGeom>
              <a:avLst/>
              <a:gdLst>
                <a:gd name="T0" fmla="*/ 398 w 416"/>
                <a:gd name="T1" fmla="*/ 177 h 177"/>
                <a:gd name="T2" fmla="*/ 0 w 416"/>
                <a:gd name="T3" fmla="*/ 177 h 177"/>
                <a:gd name="T4" fmla="*/ 19 w 416"/>
                <a:gd name="T5" fmla="*/ 0 h 177"/>
                <a:gd name="T6" fmla="*/ 416 w 416"/>
                <a:gd name="T7" fmla="*/ 0 h 177"/>
                <a:gd name="T8" fmla="*/ 398 w 416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77">
                  <a:moveTo>
                    <a:pt x="398" y="177"/>
                  </a:moveTo>
                  <a:lnTo>
                    <a:pt x="0" y="177"/>
                  </a:lnTo>
                  <a:lnTo>
                    <a:pt x="19" y="0"/>
                  </a:lnTo>
                  <a:lnTo>
                    <a:pt x="416" y="0"/>
                  </a:lnTo>
                  <a:lnTo>
                    <a:pt x="398" y="177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ľíďè">
              <a:extLst>
                <a:ext uri="{FF2B5EF4-FFF2-40B4-BE49-F238E27FC236}">
                  <a16:creationId xmlns:a16="http://schemas.microsoft.com/office/drawing/2014/main" id="{DF852CF4-0A1D-4E65-A2E5-D2A6B9F0A862}"/>
                </a:ext>
              </a:extLst>
            </p:cNvPr>
            <p:cNvSpPr/>
            <p:nvPr/>
          </p:nvSpPr>
          <p:spPr bwMode="auto">
            <a:xfrm>
              <a:off x="11002744" y="2388500"/>
              <a:ext cx="935885" cy="822639"/>
            </a:xfrm>
            <a:custGeom>
              <a:avLst/>
              <a:gdLst>
                <a:gd name="T0" fmla="*/ 399 w 438"/>
                <a:gd name="T1" fmla="*/ 385 h 385"/>
                <a:gd name="T2" fmla="*/ 0 w 438"/>
                <a:gd name="T3" fmla="*/ 385 h 385"/>
                <a:gd name="T4" fmla="*/ 41 w 438"/>
                <a:gd name="T5" fmla="*/ 0 h 385"/>
                <a:gd name="T6" fmla="*/ 438 w 438"/>
                <a:gd name="T7" fmla="*/ 0 h 385"/>
                <a:gd name="T8" fmla="*/ 399 w 438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385">
                  <a:moveTo>
                    <a:pt x="399" y="385"/>
                  </a:moveTo>
                  <a:lnTo>
                    <a:pt x="0" y="385"/>
                  </a:lnTo>
                  <a:lnTo>
                    <a:pt x="41" y="0"/>
                  </a:lnTo>
                  <a:lnTo>
                    <a:pt x="438" y="0"/>
                  </a:lnTo>
                  <a:lnTo>
                    <a:pt x="399" y="385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ṣḷîḋe">
              <a:extLst>
                <a:ext uri="{FF2B5EF4-FFF2-40B4-BE49-F238E27FC236}">
                  <a16:creationId xmlns:a16="http://schemas.microsoft.com/office/drawing/2014/main" id="{54E73322-6CF1-442B-BD3E-A3FF28BDFB6C}"/>
                </a:ext>
              </a:extLst>
            </p:cNvPr>
            <p:cNvSpPr/>
            <p:nvPr/>
          </p:nvSpPr>
          <p:spPr bwMode="auto">
            <a:xfrm>
              <a:off x="9712163" y="2629950"/>
              <a:ext cx="1747840" cy="382474"/>
            </a:xfrm>
            <a:custGeom>
              <a:avLst/>
              <a:gdLst>
                <a:gd name="T0" fmla="*/ 799 w 818"/>
                <a:gd name="T1" fmla="*/ 179 h 179"/>
                <a:gd name="T2" fmla="*/ 0 w 818"/>
                <a:gd name="T3" fmla="*/ 179 h 179"/>
                <a:gd name="T4" fmla="*/ 19 w 818"/>
                <a:gd name="T5" fmla="*/ 0 h 179"/>
                <a:gd name="T6" fmla="*/ 818 w 818"/>
                <a:gd name="T7" fmla="*/ 0 h 179"/>
                <a:gd name="T8" fmla="*/ 799 w 818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" h="179">
                  <a:moveTo>
                    <a:pt x="799" y="179"/>
                  </a:moveTo>
                  <a:lnTo>
                    <a:pt x="0" y="179"/>
                  </a:lnTo>
                  <a:lnTo>
                    <a:pt x="19" y="0"/>
                  </a:lnTo>
                  <a:lnTo>
                    <a:pt x="818" y="0"/>
                  </a:lnTo>
                  <a:lnTo>
                    <a:pt x="799" y="179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ṩlïḓé">
              <a:extLst>
                <a:ext uri="{FF2B5EF4-FFF2-40B4-BE49-F238E27FC236}">
                  <a16:creationId xmlns:a16="http://schemas.microsoft.com/office/drawing/2014/main" id="{3589CC5A-E581-458C-B78C-A92097006128}"/>
                </a:ext>
              </a:extLst>
            </p:cNvPr>
            <p:cNvSpPr/>
            <p:nvPr/>
          </p:nvSpPr>
          <p:spPr bwMode="auto">
            <a:xfrm>
              <a:off x="9641652" y="3493186"/>
              <a:ext cx="1728610" cy="198716"/>
            </a:xfrm>
            <a:custGeom>
              <a:avLst/>
              <a:gdLst>
                <a:gd name="T0" fmla="*/ 799 w 809"/>
                <a:gd name="T1" fmla="*/ 93 h 93"/>
                <a:gd name="T2" fmla="*/ 0 w 809"/>
                <a:gd name="T3" fmla="*/ 93 h 93"/>
                <a:gd name="T4" fmla="*/ 8 w 809"/>
                <a:gd name="T5" fmla="*/ 0 h 93"/>
                <a:gd name="T6" fmla="*/ 809 w 809"/>
                <a:gd name="T7" fmla="*/ 0 h 93"/>
                <a:gd name="T8" fmla="*/ 799 w 809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93">
                  <a:moveTo>
                    <a:pt x="799" y="93"/>
                  </a:moveTo>
                  <a:lnTo>
                    <a:pt x="0" y="93"/>
                  </a:lnTo>
                  <a:lnTo>
                    <a:pt x="8" y="0"/>
                  </a:lnTo>
                  <a:lnTo>
                    <a:pt x="809" y="0"/>
                  </a:lnTo>
                  <a:lnTo>
                    <a:pt x="799" y="93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š1ïdê">
              <a:extLst>
                <a:ext uri="{FF2B5EF4-FFF2-40B4-BE49-F238E27FC236}">
                  <a16:creationId xmlns:a16="http://schemas.microsoft.com/office/drawing/2014/main" id="{699171B0-2FC4-4990-AEF7-01A471D38CD5}"/>
                </a:ext>
              </a:extLst>
            </p:cNvPr>
            <p:cNvSpPr/>
            <p:nvPr/>
          </p:nvSpPr>
          <p:spPr bwMode="auto">
            <a:xfrm>
              <a:off x="9669429" y="3057295"/>
              <a:ext cx="861100" cy="376063"/>
            </a:xfrm>
            <a:custGeom>
              <a:avLst/>
              <a:gdLst>
                <a:gd name="T0" fmla="*/ 384 w 403"/>
                <a:gd name="T1" fmla="*/ 176 h 176"/>
                <a:gd name="T2" fmla="*/ 0 w 403"/>
                <a:gd name="T3" fmla="*/ 176 h 176"/>
                <a:gd name="T4" fmla="*/ 18 w 403"/>
                <a:gd name="T5" fmla="*/ 0 h 176"/>
                <a:gd name="T6" fmla="*/ 403 w 403"/>
                <a:gd name="T7" fmla="*/ 0 h 176"/>
                <a:gd name="T8" fmla="*/ 384 w 403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76">
                  <a:moveTo>
                    <a:pt x="384" y="176"/>
                  </a:moveTo>
                  <a:lnTo>
                    <a:pt x="0" y="176"/>
                  </a:lnTo>
                  <a:lnTo>
                    <a:pt x="18" y="0"/>
                  </a:lnTo>
                  <a:lnTo>
                    <a:pt x="403" y="0"/>
                  </a:lnTo>
                  <a:lnTo>
                    <a:pt x="384" y="176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ḻíḍê">
              <a:extLst>
                <a:ext uri="{FF2B5EF4-FFF2-40B4-BE49-F238E27FC236}">
                  <a16:creationId xmlns:a16="http://schemas.microsoft.com/office/drawing/2014/main" id="{7BADF69F-5125-4816-B8DF-2A3F5DCC48C7}"/>
                </a:ext>
              </a:extLst>
            </p:cNvPr>
            <p:cNvSpPr/>
            <p:nvPr/>
          </p:nvSpPr>
          <p:spPr bwMode="auto">
            <a:xfrm>
              <a:off x="10551896" y="3057295"/>
              <a:ext cx="863236" cy="376063"/>
            </a:xfrm>
            <a:custGeom>
              <a:avLst/>
              <a:gdLst>
                <a:gd name="T0" fmla="*/ 385 w 404"/>
                <a:gd name="T1" fmla="*/ 176 h 176"/>
                <a:gd name="T2" fmla="*/ 0 w 404"/>
                <a:gd name="T3" fmla="*/ 176 h 176"/>
                <a:gd name="T4" fmla="*/ 19 w 404"/>
                <a:gd name="T5" fmla="*/ 0 h 176"/>
                <a:gd name="T6" fmla="*/ 404 w 404"/>
                <a:gd name="T7" fmla="*/ 0 h 176"/>
                <a:gd name="T8" fmla="*/ 385 w 404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76">
                  <a:moveTo>
                    <a:pt x="385" y="176"/>
                  </a:moveTo>
                  <a:lnTo>
                    <a:pt x="0" y="176"/>
                  </a:lnTo>
                  <a:lnTo>
                    <a:pt x="19" y="0"/>
                  </a:lnTo>
                  <a:lnTo>
                    <a:pt x="404" y="0"/>
                  </a:lnTo>
                  <a:lnTo>
                    <a:pt x="385" y="176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šļíḓe">
              <a:extLst>
                <a:ext uri="{FF2B5EF4-FFF2-40B4-BE49-F238E27FC236}">
                  <a16:creationId xmlns:a16="http://schemas.microsoft.com/office/drawing/2014/main" id="{D7BE7939-AA7F-454E-88C5-912D91F4F661}"/>
                </a:ext>
              </a:extLst>
            </p:cNvPr>
            <p:cNvSpPr/>
            <p:nvPr/>
          </p:nvSpPr>
          <p:spPr bwMode="auto">
            <a:xfrm>
              <a:off x="8073296" y="2518840"/>
              <a:ext cx="333329" cy="630334"/>
            </a:xfrm>
            <a:custGeom>
              <a:avLst/>
              <a:gdLst>
                <a:gd name="T0" fmla="*/ 1 w 75"/>
                <a:gd name="T1" fmla="*/ 42 h 142"/>
                <a:gd name="T2" fmla="*/ 12 w 75"/>
                <a:gd name="T3" fmla="*/ 13 h 142"/>
                <a:gd name="T4" fmla="*/ 53 w 75"/>
                <a:gd name="T5" fmla="*/ 70 h 142"/>
                <a:gd name="T6" fmla="*/ 72 w 75"/>
                <a:gd name="T7" fmla="*/ 119 h 142"/>
                <a:gd name="T8" fmla="*/ 52 w 75"/>
                <a:gd name="T9" fmla="*/ 136 h 142"/>
                <a:gd name="T10" fmla="*/ 18 w 75"/>
                <a:gd name="T11" fmla="*/ 86 h 142"/>
                <a:gd name="T12" fmla="*/ 1 w 75"/>
                <a:gd name="T13" fmla="*/ 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42">
                  <a:moveTo>
                    <a:pt x="1" y="42"/>
                  </a:moveTo>
                  <a:cubicBezTo>
                    <a:pt x="0" y="33"/>
                    <a:pt x="3" y="17"/>
                    <a:pt x="12" y="13"/>
                  </a:cubicBezTo>
                  <a:cubicBezTo>
                    <a:pt x="38" y="0"/>
                    <a:pt x="47" y="56"/>
                    <a:pt x="53" y="70"/>
                  </a:cubicBezTo>
                  <a:cubicBezTo>
                    <a:pt x="59" y="86"/>
                    <a:pt x="69" y="103"/>
                    <a:pt x="72" y="119"/>
                  </a:cubicBezTo>
                  <a:cubicBezTo>
                    <a:pt x="75" y="132"/>
                    <a:pt x="65" y="142"/>
                    <a:pt x="52" y="136"/>
                  </a:cubicBezTo>
                  <a:cubicBezTo>
                    <a:pt x="36" y="127"/>
                    <a:pt x="25" y="102"/>
                    <a:pt x="18" y="86"/>
                  </a:cubicBezTo>
                  <a:cubicBezTo>
                    <a:pt x="13" y="74"/>
                    <a:pt x="4" y="57"/>
                    <a:pt x="1" y="42"/>
                  </a:cubicBez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ṡ1íḋê">
              <a:extLst>
                <a:ext uri="{FF2B5EF4-FFF2-40B4-BE49-F238E27FC236}">
                  <a16:creationId xmlns:a16="http://schemas.microsoft.com/office/drawing/2014/main" id="{826CACBD-5CDC-4AA1-B849-1B4EB00DB1E6}"/>
                </a:ext>
              </a:extLst>
            </p:cNvPr>
            <p:cNvSpPr/>
            <p:nvPr/>
          </p:nvSpPr>
          <p:spPr bwMode="auto">
            <a:xfrm>
              <a:off x="8259190" y="2847896"/>
              <a:ext cx="435892" cy="316235"/>
            </a:xfrm>
            <a:custGeom>
              <a:avLst/>
              <a:gdLst>
                <a:gd name="T0" fmla="*/ 89 w 98"/>
                <a:gd name="T1" fmla="*/ 0 h 71"/>
                <a:gd name="T2" fmla="*/ 32 w 98"/>
                <a:gd name="T3" fmla="*/ 23 h 71"/>
                <a:gd name="T4" fmla="*/ 7 w 98"/>
                <a:gd name="T5" fmla="*/ 37 h 71"/>
                <a:gd name="T6" fmla="*/ 8 w 98"/>
                <a:gd name="T7" fmla="*/ 63 h 71"/>
                <a:gd name="T8" fmla="*/ 42 w 98"/>
                <a:gd name="T9" fmla="*/ 56 h 71"/>
                <a:gd name="T10" fmla="*/ 45 w 98"/>
                <a:gd name="T11" fmla="*/ 54 h 71"/>
                <a:gd name="T12" fmla="*/ 98 w 98"/>
                <a:gd name="T13" fmla="*/ 11 h 71"/>
                <a:gd name="T14" fmla="*/ 89 w 98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1">
                  <a:moveTo>
                    <a:pt x="89" y="0"/>
                  </a:moveTo>
                  <a:cubicBezTo>
                    <a:pt x="86" y="0"/>
                    <a:pt x="56" y="11"/>
                    <a:pt x="32" y="23"/>
                  </a:cubicBezTo>
                  <a:cubicBezTo>
                    <a:pt x="21" y="28"/>
                    <a:pt x="12" y="34"/>
                    <a:pt x="7" y="37"/>
                  </a:cubicBezTo>
                  <a:cubicBezTo>
                    <a:pt x="0" y="44"/>
                    <a:pt x="1" y="58"/>
                    <a:pt x="8" y="63"/>
                  </a:cubicBezTo>
                  <a:cubicBezTo>
                    <a:pt x="20" y="71"/>
                    <a:pt x="33" y="63"/>
                    <a:pt x="42" y="56"/>
                  </a:cubicBezTo>
                  <a:cubicBezTo>
                    <a:pt x="43" y="55"/>
                    <a:pt x="44" y="55"/>
                    <a:pt x="45" y="54"/>
                  </a:cubicBezTo>
                  <a:cubicBezTo>
                    <a:pt x="60" y="43"/>
                    <a:pt x="98" y="10"/>
                    <a:pt x="98" y="11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ś1ïďè">
              <a:extLst>
                <a:ext uri="{FF2B5EF4-FFF2-40B4-BE49-F238E27FC236}">
                  <a16:creationId xmlns:a16="http://schemas.microsoft.com/office/drawing/2014/main" id="{F2535399-D08D-4BD4-816A-D1DD13E60951}"/>
                </a:ext>
              </a:extLst>
            </p:cNvPr>
            <p:cNvSpPr/>
            <p:nvPr/>
          </p:nvSpPr>
          <p:spPr bwMode="auto">
            <a:xfrm>
              <a:off x="8645938" y="2745333"/>
              <a:ext cx="119657" cy="143161"/>
            </a:xfrm>
            <a:custGeom>
              <a:avLst/>
              <a:gdLst>
                <a:gd name="T0" fmla="*/ 21 w 27"/>
                <a:gd name="T1" fmla="*/ 0 h 32"/>
                <a:gd name="T2" fmla="*/ 0 w 27"/>
                <a:gd name="T3" fmla="*/ 21 h 32"/>
                <a:gd name="T4" fmla="*/ 10 w 27"/>
                <a:gd name="T5" fmla="*/ 32 h 32"/>
                <a:gd name="T6" fmla="*/ 26 w 27"/>
                <a:gd name="T7" fmla="*/ 15 h 32"/>
                <a:gd name="T8" fmla="*/ 27 w 27"/>
                <a:gd name="T9" fmla="*/ 6 h 32"/>
                <a:gd name="T10" fmla="*/ 21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21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4" y="24"/>
                    <a:pt x="6" y="30"/>
                    <a:pt x="10" y="32"/>
                  </a:cubicBezTo>
                  <a:cubicBezTo>
                    <a:pt x="17" y="30"/>
                    <a:pt x="24" y="22"/>
                    <a:pt x="26" y="1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šľïḓê">
              <a:extLst>
                <a:ext uri="{FF2B5EF4-FFF2-40B4-BE49-F238E27FC236}">
                  <a16:creationId xmlns:a16="http://schemas.microsoft.com/office/drawing/2014/main" id="{3A5B19FA-5622-475F-B5FF-2D46152CBC9A}"/>
                </a:ext>
              </a:extLst>
            </p:cNvPr>
            <p:cNvSpPr/>
            <p:nvPr/>
          </p:nvSpPr>
          <p:spPr bwMode="auto">
            <a:xfrm>
              <a:off x="8722860" y="2794477"/>
              <a:ext cx="111110" cy="53419"/>
            </a:xfrm>
            <a:custGeom>
              <a:avLst/>
              <a:gdLst>
                <a:gd name="T0" fmla="*/ 0 w 52"/>
                <a:gd name="T1" fmla="*/ 14 h 25"/>
                <a:gd name="T2" fmla="*/ 25 w 52"/>
                <a:gd name="T3" fmla="*/ 0 h 25"/>
                <a:gd name="T4" fmla="*/ 52 w 52"/>
                <a:gd name="T5" fmla="*/ 4 h 25"/>
                <a:gd name="T6" fmla="*/ 50 w 52"/>
                <a:gd name="T7" fmla="*/ 8 h 25"/>
                <a:gd name="T8" fmla="*/ 27 w 52"/>
                <a:gd name="T9" fmla="*/ 10 h 25"/>
                <a:gd name="T10" fmla="*/ 2 w 52"/>
                <a:gd name="T11" fmla="*/ 25 h 25"/>
                <a:gd name="T12" fmla="*/ 0 w 52"/>
                <a:gd name="T1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5">
                  <a:moveTo>
                    <a:pt x="0" y="14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7" y="10"/>
                  </a:lnTo>
                  <a:lnTo>
                    <a:pt x="2" y="25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şlîḓè">
              <a:extLst>
                <a:ext uri="{FF2B5EF4-FFF2-40B4-BE49-F238E27FC236}">
                  <a16:creationId xmlns:a16="http://schemas.microsoft.com/office/drawing/2014/main" id="{0A41EAB7-EFD5-4A02-A09D-4A148CEE448B}"/>
                </a:ext>
              </a:extLst>
            </p:cNvPr>
            <p:cNvSpPr/>
            <p:nvPr/>
          </p:nvSpPr>
          <p:spPr bwMode="auto">
            <a:xfrm>
              <a:off x="8739954" y="2762427"/>
              <a:ext cx="111110" cy="49145"/>
            </a:xfrm>
            <a:custGeom>
              <a:avLst/>
              <a:gdLst>
                <a:gd name="T0" fmla="*/ 0 w 52"/>
                <a:gd name="T1" fmla="*/ 13 h 23"/>
                <a:gd name="T2" fmla="*/ 25 w 52"/>
                <a:gd name="T3" fmla="*/ 0 h 23"/>
                <a:gd name="T4" fmla="*/ 52 w 52"/>
                <a:gd name="T5" fmla="*/ 4 h 23"/>
                <a:gd name="T6" fmla="*/ 48 w 52"/>
                <a:gd name="T7" fmla="*/ 9 h 23"/>
                <a:gd name="T8" fmla="*/ 25 w 52"/>
                <a:gd name="T9" fmla="*/ 11 h 23"/>
                <a:gd name="T10" fmla="*/ 0 w 52"/>
                <a:gd name="T11" fmla="*/ 23 h 23"/>
                <a:gd name="T12" fmla="*/ 0 w 52"/>
                <a:gd name="T1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3">
                  <a:moveTo>
                    <a:pt x="0" y="13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48" y="9"/>
                  </a:lnTo>
                  <a:lnTo>
                    <a:pt x="25" y="11"/>
                  </a:lnTo>
                  <a:lnTo>
                    <a:pt x="0" y="2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šlîdè">
              <a:extLst>
                <a:ext uri="{FF2B5EF4-FFF2-40B4-BE49-F238E27FC236}">
                  <a16:creationId xmlns:a16="http://schemas.microsoft.com/office/drawing/2014/main" id="{906A49CA-51C5-4FEA-887D-0D8C91FA8495}"/>
                </a:ext>
              </a:extLst>
            </p:cNvPr>
            <p:cNvSpPr/>
            <p:nvPr/>
          </p:nvSpPr>
          <p:spPr bwMode="auto">
            <a:xfrm>
              <a:off x="8748501" y="2732513"/>
              <a:ext cx="111110" cy="49145"/>
            </a:xfrm>
            <a:custGeom>
              <a:avLst/>
              <a:gdLst>
                <a:gd name="T0" fmla="*/ 0 w 52"/>
                <a:gd name="T1" fmla="*/ 12 h 23"/>
                <a:gd name="T2" fmla="*/ 25 w 52"/>
                <a:gd name="T3" fmla="*/ 0 h 23"/>
                <a:gd name="T4" fmla="*/ 52 w 52"/>
                <a:gd name="T5" fmla="*/ 4 h 23"/>
                <a:gd name="T6" fmla="*/ 50 w 52"/>
                <a:gd name="T7" fmla="*/ 8 h 23"/>
                <a:gd name="T8" fmla="*/ 27 w 52"/>
                <a:gd name="T9" fmla="*/ 10 h 23"/>
                <a:gd name="T10" fmla="*/ 2 w 52"/>
                <a:gd name="T11" fmla="*/ 23 h 23"/>
                <a:gd name="T12" fmla="*/ 0 w 5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3">
                  <a:moveTo>
                    <a:pt x="0" y="12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7" y="10"/>
                  </a:lnTo>
                  <a:lnTo>
                    <a:pt x="2" y="2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ṩḷidè">
              <a:extLst>
                <a:ext uri="{FF2B5EF4-FFF2-40B4-BE49-F238E27FC236}">
                  <a16:creationId xmlns:a16="http://schemas.microsoft.com/office/drawing/2014/main" id="{E476C69D-CA36-4F08-97C9-CEEC8425F6A2}"/>
                </a:ext>
              </a:extLst>
            </p:cNvPr>
            <p:cNvSpPr/>
            <p:nvPr/>
          </p:nvSpPr>
          <p:spPr bwMode="auto">
            <a:xfrm>
              <a:off x="8739954" y="2696188"/>
              <a:ext cx="102563" cy="70513"/>
            </a:xfrm>
            <a:custGeom>
              <a:avLst/>
              <a:gdLst>
                <a:gd name="T0" fmla="*/ 0 w 48"/>
                <a:gd name="T1" fmla="*/ 23 h 33"/>
                <a:gd name="T2" fmla="*/ 21 w 48"/>
                <a:gd name="T3" fmla="*/ 4 h 33"/>
                <a:gd name="T4" fmla="*/ 48 w 48"/>
                <a:gd name="T5" fmla="*/ 0 h 33"/>
                <a:gd name="T6" fmla="*/ 46 w 48"/>
                <a:gd name="T7" fmla="*/ 6 h 33"/>
                <a:gd name="T8" fmla="*/ 25 w 48"/>
                <a:gd name="T9" fmla="*/ 13 h 33"/>
                <a:gd name="T10" fmla="*/ 2 w 48"/>
                <a:gd name="T11" fmla="*/ 33 h 33"/>
                <a:gd name="T12" fmla="*/ 0 w 48"/>
                <a:gd name="T1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3">
                  <a:moveTo>
                    <a:pt x="0" y="23"/>
                  </a:moveTo>
                  <a:lnTo>
                    <a:pt x="21" y="4"/>
                  </a:lnTo>
                  <a:lnTo>
                    <a:pt x="48" y="0"/>
                  </a:lnTo>
                  <a:lnTo>
                    <a:pt x="46" y="6"/>
                  </a:lnTo>
                  <a:lnTo>
                    <a:pt x="25" y="13"/>
                  </a:lnTo>
                  <a:lnTo>
                    <a:pt x="2" y="3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sļiḑê">
              <a:extLst>
                <a:ext uri="{FF2B5EF4-FFF2-40B4-BE49-F238E27FC236}">
                  <a16:creationId xmlns:a16="http://schemas.microsoft.com/office/drawing/2014/main" id="{D2E497D4-EEC9-4CF8-8543-645302DFAF10}"/>
                </a:ext>
              </a:extLst>
            </p:cNvPr>
            <p:cNvSpPr/>
            <p:nvPr/>
          </p:nvSpPr>
          <p:spPr bwMode="auto">
            <a:xfrm>
              <a:off x="8654485" y="2713282"/>
              <a:ext cx="81195" cy="155982"/>
            </a:xfrm>
            <a:custGeom>
              <a:avLst/>
              <a:gdLst>
                <a:gd name="T0" fmla="*/ 15 w 18"/>
                <a:gd name="T1" fmla="*/ 22 h 35"/>
                <a:gd name="T2" fmla="*/ 15 w 18"/>
                <a:gd name="T3" fmla="*/ 16 h 35"/>
                <a:gd name="T4" fmla="*/ 18 w 18"/>
                <a:gd name="T5" fmla="*/ 6 h 35"/>
                <a:gd name="T6" fmla="*/ 17 w 18"/>
                <a:gd name="T7" fmla="*/ 0 h 35"/>
                <a:gd name="T8" fmla="*/ 7 w 18"/>
                <a:gd name="T9" fmla="*/ 15 h 35"/>
                <a:gd name="T10" fmla="*/ 1 w 18"/>
                <a:gd name="T11" fmla="*/ 25 h 35"/>
                <a:gd name="T12" fmla="*/ 1 w 18"/>
                <a:gd name="T13" fmla="*/ 31 h 35"/>
                <a:gd name="T14" fmla="*/ 7 w 18"/>
                <a:gd name="T15" fmla="*/ 34 h 35"/>
                <a:gd name="T16" fmla="*/ 14 w 18"/>
                <a:gd name="T17" fmla="*/ 29 h 35"/>
                <a:gd name="T18" fmla="*/ 15 w 18"/>
                <a:gd name="T1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5">
                  <a:moveTo>
                    <a:pt x="15" y="22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1" y="24"/>
                    <a:pt x="1" y="25"/>
                  </a:cubicBezTo>
                  <a:cubicBezTo>
                    <a:pt x="0" y="26"/>
                    <a:pt x="0" y="29"/>
                    <a:pt x="1" y="31"/>
                  </a:cubicBezTo>
                  <a:cubicBezTo>
                    <a:pt x="2" y="33"/>
                    <a:pt x="4" y="35"/>
                    <a:pt x="7" y="34"/>
                  </a:cubicBezTo>
                  <a:cubicBezTo>
                    <a:pt x="9" y="33"/>
                    <a:pt x="12" y="31"/>
                    <a:pt x="14" y="29"/>
                  </a:cubicBezTo>
                  <a:cubicBezTo>
                    <a:pt x="15" y="27"/>
                    <a:pt x="16" y="24"/>
                    <a:pt x="15" y="22"/>
                  </a:cubicBezTo>
                  <a:close/>
                </a:path>
              </a:pathLst>
            </a:custGeom>
            <a:solidFill>
              <a:srgbClr val="FDD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ṣļíḑé">
              <a:extLst>
                <a:ext uri="{FF2B5EF4-FFF2-40B4-BE49-F238E27FC236}">
                  <a16:creationId xmlns:a16="http://schemas.microsoft.com/office/drawing/2014/main" id="{BE3F9A4E-06DA-44FC-ADF3-412781A2E88A}"/>
                </a:ext>
              </a:extLst>
            </p:cNvPr>
            <p:cNvSpPr/>
            <p:nvPr/>
          </p:nvSpPr>
          <p:spPr bwMode="auto">
            <a:xfrm>
              <a:off x="7789111" y="2029530"/>
              <a:ext cx="399568" cy="431618"/>
            </a:xfrm>
            <a:custGeom>
              <a:avLst/>
              <a:gdLst>
                <a:gd name="T0" fmla="*/ 29 w 90"/>
                <a:gd name="T1" fmla="*/ 97 h 97"/>
                <a:gd name="T2" fmla="*/ 20 w 90"/>
                <a:gd name="T3" fmla="*/ 73 h 97"/>
                <a:gd name="T4" fmla="*/ 12 w 90"/>
                <a:gd name="T5" fmla="*/ 63 h 97"/>
                <a:gd name="T6" fmla="*/ 8 w 90"/>
                <a:gd name="T7" fmla="*/ 51 h 97"/>
                <a:gd name="T8" fmla="*/ 0 w 90"/>
                <a:gd name="T9" fmla="*/ 44 h 97"/>
                <a:gd name="T10" fmla="*/ 8 w 90"/>
                <a:gd name="T11" fmla="*/ 30 h 97"/>
                <a:gd name="T12" fmla="*/ 16 w 90"/>
                <a:gd name="T13" fmla="*/ 22 h 97"/>
                <a:gd name="T14" fmla="*/ 22 w 90"/>
                <a:gd name="T15" fmla="*/ 10 h 97"/>
                <a:gd name="T16" fmla="*/ 46 w 90"/>
                <a:gd name="T17" fmla="*/ 8 h 97"/>
                <a:gd name="T18" fmla="*/ 58 w 90"/>
                <a:gd name="T19" fmla="*/ 4 h 97"/>
                <a:gd name="T20" fmla="*/ 79 w 90"/>
                <a:gd name="T21" fmla="*/ 3 h 97"/>
                <a:gd name="T22" fmla="*/ 87 w 90"/>
                <a:gd name="T23" fmla="*/ 14 h 97"/>
                <a:gd name="T24" fmla="*/ 84 w 90"/>
                <a:gd name="T25" fmla="*/ 30 h 97"/>
                <a:gd name="T26" fmla="*/ 83 w 90"/>
                <a:gd name="T27" fmla="*/ 42 h 97"/>
                <a:gd name="T28" fmla="*/ 75 w 90"/>
                <a:gd name="T29" fmla="*/ 55 h 97"/>
                <a:gd name="T30" fmla="*/ 65 w 90"/>
                <a:gd name="T31" fmla="*/ 59 h 97"/>
                <a:gd name="T32" fmla="*/ 29 w 90"/>
                <a:gd name="T3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97">
                  <a:moveTo>
                    <a:pt x="29" y="97"/>
                  </a:moveTo>
                  <a:cubicBezTo>
                    <a:pt x="29" y="90"/>
                    <a:pt x="25" y="79"/>
                    <a:pt x="20" y="73"/>
                  </a:cubicBezTo>
                  <a:cubicBezTo>
                    <a:pt x="18" y="69"/>
                    <a:pt x="14" y="67"/>
                    <a:pt x="12" y="63"/>
                  </a:cubicBezTo>
                  <a:cubicBezTo>
                    <a:pt x="10" y="58"/>
                    <a:pt x="12" y="54"/>
                    <a:pt x="8" y="51"/>
                  </a:cubicBezTo>
                  <a:cubicBezTo>
                    <a:pt x="4" y="48"/>
                    <a:pt x="1" y="49"/>
                    <a:pt x="0" y="44"/>
                  </a:cubicBezTo>
                  <a:cubicBezTo>
                    <a:pt x="0" y="39"/>
                    <a:pt x="4" y="32"/>
                    <a:pt x="8" y="30"/>
                  </a:cubicBezTo>
                  <a:cubicBezTo>
                    <a:pt x="13" y="27"/>
                    <a:pt x="14" y="29"/>
                    <a:pt x="16" y="22"/>
                  </a:cubicBezTo>
                  <a:cubicBezTo>
                    <a:pt x="17" y="18"/>
                    <a:pt x="19" y="14"/>
                    <a:pt x="22" y="10"/>
                  </a:cubicBezTo>
                  <a:cubicBezTo>
                    <a:pt x="31" y="1"/>
                    <a:pt x="37" y="6"/>
                    <a:pt x="46" y="8"/>
                  </a:cubicBezTo>
                  <a:cubicBezTo>
                    <a:pt x="52" y="9"/>
                    <a:pt x="54" y="6"/>
                    <a:pt x="58" y="4"/>
                  </a:cubicBezTo>
                  <a:cubicBezTo>
                    <a:pt x="64" y="1"/>
                    <a:pt x="73" y="0"/>
                    <a:pt x="79" y="3"/>
                  </a:cubicBezTo>
                  <a:cubicBezTo>
                    <a:pt x="82" y="6"/>
                    <a:pt x="86" y="10"/>
                    <a:pt x="87" y="14"/>
                  </a:cubicBezTo>
                  <a:cubicBezTo>
                    <a:pt x="90" y="20"/>
                    <a:pt x="87" y="24"/>
                    <a:pt x="84" y="30"/>
                  </a:cubicBezTo>
                  <a:cubicBezTo>
                    <a:pt x="81" y="35"/>
                    <a:pt x="82" y="36"/>
                    <a:pt x="83" y="42"/>
                  </a:cubicBezTo>
                  <a:cubicBezTo>
                    <a:pt x="85" y="51"/>
                    <a:pt x="81" y="51"/>
                    <a:pt x="75" y="55"/>
                  </a:cubicBezTo>
                  <a:cubicBezTo>
                    <a:pt x="71" y="57"/>
                    <a:pt x="68" y="58"/>
                    <a:pt x="65" y="59"/>
                  </a:cubicBezTo>
                  <a:lnTo>
                    <a:pt x="29" y="97"/>
                  </a:lnTo>
                  <a:close/>
                </a:path>
              </a:pathLst>
            </a:custGeom>
            <a:solidFill>
              <a:srgbClr val="827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1îdê">
              <a:extLst>
                <a:ext uri="{FF2B5EF4-FFF2-40B4-BE49-F238E27FC236}">
                  <a16:creationId xmlns:a16="http://schemas.microsoft.com/office/drawing/2014/main" id="{C7A842C7-6A43-48A0-9FE3-1A19BC1498CF}"/>
                </a:ext>
              </a:extLst>
            </p:cNvPr>
            <p:cNvSpPr/>
            <p:nvPr/>
          </p:nvSpPr>
          <p:spPr bwMode="auto">
            <a:xfrm>
              <a:off x="7863897" y="3234642"/>
              <a:ext cx="467943" cy="1480750"/>
            </a:xfrm>
            <a:custGeom>
              <a:avLst/>
              <a:gdLst>
                <a:gd name="T0" fmla="*/ 23 w 105"/>
                <a:gd name="T1" fmla="*/ 79 h 333"/>
                <a:gd name="T2" fmla="*/ 67 w 105"/>
                <a:gd name="T3" fmla="*/ 186 h 333"/>
                <a:gd name="T4" fmla="*/ 58 w 105"/>
                <a:gd name="T5" fmla="*/ 231 h 333"/>
                <a:gd name="T6" fmla="*/ 70 w 105"/>
                <a:gd name="T7" fmla="*/ 333 h 333"/>
                <a:gd name="T8" fmla="*/ 90 w 105"/>
                <a:gd name="T9" fmla="*/ 333 h 333"/>
                <a:gd name="T10" fmla="*/ 105 w 105"/>
                <a:gd name="T11" fmla="*/ 173 h 333"/>
                <a:gd name="T12" fmla="*/ 74 w 105"/>
                <a:gd name="T13" fmla="*/ 0 h 333"/>
                <a:gd name="T14" fmla="*/ 19 w 105"/>
                <a:gd name="T15" fmla="*/ 7 h 333"/>
                <a:gd name="T16" fmla="*/ 3 w 105"/>
                <a:gd name="T17" fmla="*/ 31 h 333"/>
                <a:gd name="T18" fmla="*/ 9 w 105"/>
                <a:gd name="T19" fmla="*/ 59 h 333"/>
                <a:gd name="T20" fmla="*/ 23 w 105"/>
                <a:gd name="T21" fmla="*/ 7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333">
                  <a:moveTo>
                    <a:pt x="23" y="79"/>
                  </a:moveTo>
                  <a:cubicBezTo>
                    <a:pt x="33" y="94"/>
                    <a:pt x="67" y="182"/>
                    <a:pt x="67" y="186"/>
                  </a:cubicBezTo>
                  <a:cubicBezTo>
                    <a:pt x="58" y="231"/>
                    <a:pt x="58" y="231"/>
                    <a:pt x="58" y="231"/>
                  </a:cubicBezTo>
                  <a:cubicBezTo>
                    <a:pt x="70" y="333"/>
                    <a:pt x="70" y="333"/>
                    <a:pt x="70" y="333"/>
                  </a:cubicBezTo>
                  <a:cubicBezTo>
                    <a:pt x="90" y="333"/>
                    <a:pt x="90" y="333"/>
                    <a:pt x="90" y="333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12"/>
                    <a:pt x="3" y="31"/>
                    <a:pt x="3" y="31"/>
                  </a:cubicBezTo>
                  <a:cubicBezTo>
                    <a:pt x="0" y="36"/>
                    <a:pt x="7" y="54"/>
                    <a:pt x="9" y="59"/>
                  </a:cubicBezTo>
                  <a:cubicBezTo>
                    <a:pt x="12" y="67"/>
                    <a:pt x="18" y="73"/>
                    <a:pt x="23" y="7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9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45" name="ï$ļïḓè">
              <a:extLst>
                <a:ext uri="{FF2B5EF4-FFF2-40B4-BE49-F238E27FC236}">
                  <a16:creationId xmlns:a16="http://schemas.microsoft.com/office/drawing/2014/main" id="{A7EA0C08-562D-4678-A853-D40212E51A1B}"/>
                </a:ext>
              </a:extLst>
            </p:cNvPr>
            <p:cNvSpPr/>
            <p:nvPr/>
          </p:nvSpPr>
          <p:spPr bwMode="auto">
            <a:xfrm>
              <a:off x="7620311" y="3317975"/>
              <a:ext cx="510678" cy="1401691"/>
            </a:xfrm>
            <a:custGeom>
              <a:avLst/>
              <a:gdLst>
                <a:gd name="T0" fmla="*/ 0 w 115"/>
                <a:gd name="T1" fmla="*/ 315 h 315"/>
                <a:gd name="T2" fmla="*/ 19 w 115"/>
                <a:gd name="T3" fmla="*/ 315 h 315"/>
                <a:gd name="T4" fmla="*/ 80 w 115"/>
                <a:gd name="T5" fmla="*/ 172 h 315"/>
                <a:gd name="T6" fmla="*/ 96 w 115"/>
                <a:gd name="T7" fmla="*/ 70 h 315"/>
                <a:gd name="T8" fmla="*/ 105 w 115"/>
                <a:gd name="T9" fmla="*/ 61 h 315"/>
                <a:gd name="T10" fmla="*/ 115 w 115"/>
                <a:gd name="T11" fmla="*/ 5 h 315"/>
                <a:gd name="T12" fmla="*/ 95 w 115"/>
                <a:gd name="T13" fmla="*/ 0 h 315"/>
                <a:gd name="T14" fmla="*/ 41 w 115"/>
                <a:gd name="T15" fmla="*/ 0 h 315"/>
                <a:gd name="T16" fmla="*/ 35 w 115"/>
                <a:gd name="T17" fmla="*/ 78 h 315"/>
                <a:gd name="T18" fmla="*/ 40 w 115"/>
                <a:gd name="T19" fmla="*/ 166 h 315"/>
                <a:gd name="T20" fmla="*/ 20 w 115"/>
                <a:gd name="T21" fmla="*/ 199 h 315"/>
                <a:gd name="T22" fmla="*/ 0 w 115"/>
                <a:gd name="T23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315">
                  <a:moveTo>
                    <a:pt x="0" y="315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80" y="172"/>
                    <a:pt x="80" y="172"/>
                    <a:pt x="80" y="172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25"/>
                    <a:pt x="34" y="51"/>
                    <a:pt x="35" y="78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20" y="199"/>
                    <a:pt x="20" y="199"/>
                    <a:pt x="20" y="199"/>
                  </a:cubicBezTo>
                  <a:lnTo>
                    <a:pt x="0" y="31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9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6" name="îṥlîḋé">
              <a:extLst>
                <a:ext uri="{FF2B5EF4-FFF2-40B4-BE49-F238E27FC236}">
                  <a16:creationId xmlns:a16="http://schemas.microsoft.com/office/drawing/2014/main" id="{3B5E09DD-5134-420F-B214-7E10AB3E2E48}"/>
                </a:ext>
              </a:extLst>
            </p:cNvPr>
            <p:cNvSpPr/>
            <p:nvPr/>
          </p:nvSpPr>
          <p:spPr bwMode="auto">
            <a:xfrm>
              <a:off x="7722873" y="2499609"/>
              <a:ext cx="536318" cy="886741"/>
            </a:xfrm>
            <a:custGeom>
              <a:avLst/>
              <a:gdLst>
                <a:gd name="T0" fmla="*/ 0 w 121"/>
                <a:gd name="T1" fmla="*/ 49 h 199"/>
                <a:gd name="T2" fmla="*/ 0 w 121"/>
                <a:gd name="T3" fmla="*/ 46 h 199"/>
                <a:gd name="T4" fmla="*/ 10 w 121"/>
                <a:gd name="T5" fmla="*/ 13 h 199"/>
                <a:gd name="T6" fmla="*/ 52 w 121"/>
                <a:gd name="T7" fmla="*/ 2 h 199"/>
                <a:gd name="T8" fmla="*/ 109 w 121"/>
                <a:gd name="T9" fmla="*/ 21 h 199"/>
                <a:gd name="T10" fmla="*/ 111 w 121"/>
                <a:gd name="T11" fmla="*/ 76 h 199"/>
                <a:gd name="T12" fmla="*/ 109 w 121"/>
                <a:gd name="T13" fmla="*/ 155 h 199"/>
                <a:gd name="T14" fmla="*/ 113 w 121"/>
                <a:gd name="T15" fmla="*/ 178 h 199"/>
                <a:gd name="T16" fmla="*/ 69 w 121"/>
                <a:gd name="T17" fmla="*/ 198 h 199"/>
                <a:gd name="T18" fmla="*/ 13 w 121"/>
                <a:gd name="T19" fmla="*/ 184 h 199"/>
                <a:gd name="T20" fmla="*/ 10 w 121"/>
                <a:gd name="T21" fmla="*/ 138 h 199"/>
                <a:gd name="T22" fmla="*/ 2 w 121"/>
                <a:gd name="T23" fmla="*/ 87 h 199"/>
                <a:gd name="T24" fmla="*/ 0 w 121"/>
                <a:gd name="T25" fmla="*/ 4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99">
                  <a:moveTo>
                    <a:pt x="0" y="49"/>
                  </a:moveTo>
                  <a:cubicBezTo>
                    <a:pt x="0" y="48"/>
                    <a:pt x="0" y="47"/>
                    <a:pt x="0" y="46"/>
                  </a:cubicBezTo>
                  <a:cubicBezTo>
                    <a:pt x="0" y="35"/>
                    <a:pt x="0" y="22"/>
                    <a:pt x="10" y="13"/>
                  </a:cubicBezTo>
                  <a:cubicBezTo>
                    <a:pt x="21" y="3"/>
                    <a:pt x="38" y="3"/>
                    <a:pt x="52" y="2"/>
                  </a:cubicBezTo>
                  <a:cubicBezTo>
                    <a:pt x="75" y="0"/>
                    <a:pt x="96" y="3"/>
                    <a:pt x="109" y="21"/>
                  </a:cubicBezTo>
                  <a:cubicBezTo>
                    <a:pt x="121" y="36"/>
                    <a:pt x="115" y="58"/>
                    <a:pt x="111" y="76"/>
                  </a:cubicBezTo>
                  <a:cubicBezTo>
                    <a:pt x="104" y="102"/>
                    <a:pt x="104" y="128"/>
                    <a:pt x="109" y="155"/>
                  </a:cubicBezTo>
                  <a:cubicBezTo>
                    <a:pt x="110" y="160"/>
                    <a:pt x="113" y="172"/>
                    <a:pt x="113" y="178"/>
                  </a:cubicBezTo>
                  <a:cubicBezTo>
                    <a:pt x="110" y="195"/>
                    <a:pt x="80" y="197"/>
                    <a:pt x="69" y="198"/>
                  </a:cubicBezTo>
                  <a:cubicBezTo>
                    <a:pt x="58" y="198"/>
                    <a:pt x="17" y="199"/>
                    <a:pt x="13" y="184"/>
                  </a:cubicBezTo>
                  <a:cubicBezTo>
                    <a:pt x="10" y="170"/>
                    <a:pt x="12" y="152"/>
                    <a:pt x="10" y="138"/>
                  </a:cubicBezTo>
                  <a:cubicBezTo>
                    <a:pt x="7" y="121"/>
                    <a:pt x="5" y="104"/>
                    <a:pt x="2" y="87"/>
                  </a:cubicBezTo>
                  <a:cubicBezTo>
                    <a:pt x="1" y="74"/>
                    <a:pt x="0" y="62"/>
                    <a:pt x="0" y="49"/>
                  </a:cubicBezTo>
                  <a:close/>
                </a:path>
              </a:pathLst>
            </a:custGeom>
            <a:gradFill>
              <a:gsLst>
                <a:gs pos="0">
                  <a:srgbClr val="84AFC6"/>
                </a:gs>
                <a:gs pos="100000">
                  <a:srgbClr val="8D90C1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ṣḷiḑé">
              <a:extLst>
                <a:ext uri="{FF2B5EF4-FFF2-40B4-BE49-F238E27FC236}">
                  <a16:creationId xmlns:a16="http://schemas.microsoft.com/office/drawing/2014/main" id="{1627D56A-FBBC-46B7-A118-B807103FDA47}"/>
                </a:ext>
              </a:extLst>
            </p:cNvPr>
            <p:cNvSpPr/>
            <p:nvPr/>
          </p:nvSpPr>
          <p:spPr bwMode="auto">
            <a:xfrm>
              <a:off x="7904494" y="2322262"/>
              <a:ext cx="147435" cy="258544"/>
            </a:xfrm>
            <a:custGeom>
              <a:avLst/>
              <a:gdLst>
                <a:gd name="T0" fmla="*/ 2 w 33"/>
                <a:gd name="T1" fmla="*/ 8 h 58"/>
                <a:gd name="T2" fmla="*/ 0 w 33"/>
                <a:gd name="T3" fmla="*/ 46 h 58"/>
                <a:gd name="T4" fmla="*/ 6 w 33"/>
                <a:gd name="T5" fmla="*/ 53 h 58"/>
                <a:gd name="T6" fmla="*/ 24 w 33"/>
                <a:gd name="T7" fmla="*/ 57 h 58"/>
                <a:gd name="T8" fmla="*/ 33 w 33"/>
                <a:gd name="T9" fmla="*/ 50 h 58"/>
                <a:gd name="T10" fmla="*/ 32 w 33"/>
                <a:gd name="T11" fmla="*/ 23 h 58"/>
                <a:gd name="T12" fmla="*/ 2 w 33"/>
                <a:gd name="T13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8">
                  <a:moveTo>
                    <a:pt x="2" y="8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3" y="52"/>
                    <a:pt x="6" y="53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9" y="58"/>
                    <a:pt x="33" y="55"/>
                    <a:pt x="33" y="50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14" y="0"/>
                    <a:pt x="2" y="8"/>
                  </a:cubicBezTo>
                  <a:close/>
                </a:path>
              </a:pathLst>
            </a:custGeom>
            <a:gradFill>
              <a:gsLst>
                <a:gs pos="0">
                  <a:srgbClr val="FFC1BD"/>
                </a:gs>
                <a:gs pos="100000">
                  <a:srgbClr val="FFE1DE"/>
                </a:gs>
              </a:gsLst>
              <a:lin ang="3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Sľíďe">
              <a:extLst>
                <a:ext uri="{FF2B5EF4-FFF2-40B4-BE49-F238E27FC236}">
                  <a16:creationId xmlns:a16="http://schemas.microsoft.com/office/drawing/2014/main" id="{76E816CF-E07B-4422-A867-252BDA74AF24}"/>
                </a:ext>
              </a:extLst>
            </p:cNvPr>
            <p:cNvSpPr/>
            <p:nvPr/>
          </p:nvSpPr>
          <p:spPr bwMode="auto">
            <a:xfrm>
              <a:off x="7863897" y="2176965"/>
              <a:ext cx="262818" cy="288458"/>
            </a:xfrm>
            <a:custGeom>
              <a:avLst/>
              <a:gdLst>
                <a:gd name="T0" fmla="*/ 12 w 59"/>
                <a:gd name="T1" fmla="*/ 50 h 65"/>
                <a:gd name="T2" fmla="*/ 14 w 59"/>
                <a:gd name="T3" fmla="*/ 51 h 65"/>
                <a:gd name="T4" fmla="*/ 15 w 59"/>
                <a:gd name="T5" fmla="*/ 54 h 65"/>
                <a:gd name="T6" fmla="*/ 21 w 59"/>
                <a:gd name="T7" fmla="*/ 60 h 65"/>
                <a:gd name="T8" fmla="*/ 27 w 59"/>
                <a:gd name="T9" fmla="*/ 62 h 65"/>
                <a:gd name="T10" fmla="*/ 49 w 59"/>
                <a:gd name="T11" fmla="*/ 65 h 65"/>
                <a:gd name="T12" fmla="*/ 59 w 59"/>
                <a:gd name="T13" fmla="*/ 56 h 65"/>
                <a:gd name="T14" fmla="*/ 57 w 59"/>
                <a:gd name="T15" fmla="*/ 32 h 65"/>
                <a:gd name="T16" fmla="*/ 55 w 59"/>
                <a:gd name="T17" fmla="*/ 23 h 65"/>
                <a:gd name="T18" fmla="*/ 54 w 59"/>
                <a:gd name="T19" fmla="*/ 20 h 65"/>
                <a:gd name="T20" fmla="*/ 53 w 59"/>
                <a:gd name="T21" fmla="*/ 19 h 65"/>
                <a:gd name="T22" fmla="*/ 50 w 59"/>
                <a:gd name="T23" fmla="*/ 7 h 65"/>
                <a:gd name="T24" fmla="*/ 48 w 59"/>
                <a:gd name="T25" fmla="*/ 3 h 65"/>
                <a:gd name="T26" fmla="*/ 42 w 59"/>
                <a:gd name="T27" fmla="*/ 0 h 65"/>
                <a:gd name="T28" fmla="*/ 18 w 59"/>
                <a:gd name="T29" fmla="*/ 7 h 65"/>
                <a:gd name="T30" fmla="*/ 15 w 59"/>
                <a:gd name="T31" fmla="*/ 10 h 65"/>
                <a:gd name="T32" fmla="*/ 15 w 59"/>
                <a:gd name="T33" fmla="*/ 22 h 65"/>
                <a:gd name="T34" fmla="*/ 12 w 59"/>
                <a:gd name="T35" fmla="*/ 33 h 65"/>
                <a:gd name="T36" fmla="*/ 10 w 59"/>
                <a:gd name="T37" fmla="*/ 34 h 65"/>
                <a:gd name="T38" fmla="*/ 7 w 59"/>
                <a:gd name="T39" fmla="*/ 33 h 65"/>
                <a:gd name="T40" fmla="*/ 2 w 59"/>
                <a:gd name="T41" fmla="*/ 35 h 65"/>
                <a:gd name="T42" fmla="*/ 2 w 59"/>
                <a:gd name="T43" fmla="*/ 46 h 65"/>
                <a:gd name="T44" fmla="*/ 8 w 59"/>
                <a:gd name="T45" fmla="*/ 51 h 65"/>
                <a:gd name="T46" fmla="*/ 11 w 59"/>
                <a:gd name="T47" fmla="*/ 51 h 65"/>
                <a:gd name="T48" fmla="*/ 12 w 59"/>
                <a:gd name="T49" fmla="*/ 5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5">
                  <a:moveTo>
                    <a:pt x="12" y="50"/>
                  </a:moveTo>
                  <a:cubicBezTo>
                    <a:pt x="13" y="50"/>
                    <a:pt x="14" y="50"/>
                    <a:pt x="14" y="51"/>
                  </a:cubicBezTo>
                  <a:cubicBezTo>
                    <a:pt x="15" y="53"/>
                    <a:pt x="15" y="52"/>
                    <a:pt x="15" y="54"/>
                  </a:cubicBezTo>
                  <a:cubicBezTo>
                    <a:pt x="16" y="57"/>
                    <a:pt x="18" y="59"/>
                    <a:pt x="21" y="60"/>
                  </a:cubicBezTo>
                  <a:cubicBezTo>
                    <a:pt x="23" y="61"/>
                    <a:pt x="25" y="61"/>
                    <a:pt x="27" y="62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4" y="65"/>
                    <a:pt x="58" y="61"/>
                    <a:pt x="59" y="56"/>
                  </a:cubicBezTo>
                  <a:cubicBezTo>
                    <a:pt x="59" y="46"/>
                    <a:pt x="57" y="32"/>
                    <a:pt x="57" y="32"/>
                  </a:cubicBezTo>
                  <a:cubicBezTo>
                    <a:pt x="57" y="29"/>
                    <a:pt x="56" y="25"/>
                    <a:pt x="55" y="23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5"/>
                    <a:pt x="52" y="11"/>
                    <a:pt x="50" y="7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1"/>
                    <a:pt x="45" y="0"/>
                    <a:pt x="42" y="0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5" y="9"/>
                    <a:pt x="15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3" y="30"/>
                    <a:pt x="12" y="33"/>
                  </a:cubicBezTo>
                  <a:cubicBezTo>
                    <a:pt x="11" y="34"/>
                    <a:pt x="11" y="35"/>
                    <a:pt x="10" y="34"/>
                  </a:cubicBezTo>
                  <a:cubicBezTo>
                    <a:pt x="9" y="33"/>
                    <a:pt x="7" y="33"/>
                    <a:pt x="7" y="33"/>
                  </a:cubicBezTo>
                  <a:cubicBezTo>
                    <a:pt x="5" y="32"/>
                    <a:pt x="3" y="33"/>
                    <a:pt x="2" y="35"/>
                  </a:cubicBezTo>
                  <a:cubicBezTo>
                    <a:pt x="0" y="38"/>
                    <a:pt x="0" y="43"/>
                    <a:pt x="2" y="46"/>
                  </a:cubicBezTo>
                  <a:cubicBezTo>
                    <a:pt x="3" y="48"/>
                    <a:pt x="5" y="50"/>
                    <a:pt x="8" y="51"/>
                  </a:cubicBezTo>
                  <a:cubicBezTo>
                    <a:pt x="9" y="51"/>
                    <a:pt x="10" y="51"/>
                    <a:pt x="11" y="51"/>
                  </a:cubicBezTo>
                  <a:cubicBezTo>
                    <a:pt x="11" y="50"/>
                    <a:pt x="12" y="50"/>
                    <a:pt x="12" y="50"/>
                  </a:cubicBezTo>
                  <a:close/>
                </a:path>
              </a:pathLst>
            </a:custGeom>
            <a:solidFill>
              <a:srgbClr val="FFD2C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$lîdè">
              <a:extLst>
                <a:ext uri="{FF2B5EF4-FFF2-40B4-BE49-F238E27FC236}">
                  <a16:creationId xmlns:a16="http://schemas.microsoft.com/office/drawing/2014/main" id="{F5B4B3E3-ED78-47BD-86E1-61813A86ACAF}"/>
                </a:ext>
              </a:extLst>
            </p:cNvPr>
            <p:cNvSpPr/>
            <p:nvPr/>
          </p:nvSpPr>
          <p:spPr bwMode="auto">
            <a:xfrm>
              <a:off x="7588259" y="4715392"/>
              <a:ext cx="284185" cy="111110"/>
            </a:xfrm>
            <a:custGeom>
              <a:avLst/>
              <a:gdLst>
                <a:gd name="T0" fmla="*/ 6 w 64"/>
                <a:gd name="T1" fmla="*/ 0 h 25"/>
                <a:gd name="T2" fmla="*/ 24 w 64"/>
                <a:gd name="T3" fmla="*/ 0 h 25"/>
                <a:gd name="T4" fmla="*/ 43 w 64"/>
                <a:gd name="T5" fmla="*/ 13 h 25"/>
                <a:gd name="T6" fmla="*/ 62 w 64"/>
                <a:gd name="T7" fmla="*/ 19 h 25"/>
                <a:gd name="T8" fmla="*/ 64 w 64"/>
                <a:gd name="T9" fmla="*/ 25 h 25"/>
                <a:gd name="T10" fmla="*/ 2 w 64"/>
                <a:gd name="T11" fmla="*/ 25 h 25"/>
                <a:gd name="T12" fmla="*/ 6 w 64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5">
                  <a:moveTo>
                    <a:pt x="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0" y="9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ľïḋê">
              <a:extLst>
                <a:ext uri="{FF2B5EF4-FFF2-40B4-BE49-F238E27FC236}">
                  <a16:creationId xmlns:a16="http://schemas.microsoft.com/office/drawing/2014/main" id="{7FA05955-803D-44BA-B3B3-A00C2ABA57E0}"/>
                </a:ext>
              </a:extLst>
            </p:cNvPr>
            <p:cNvSpPr/>
            <p:nvPr/>
          </p:nvSpPr>
          <p:spPr bwMode="auto">
            <a:xfrm>
              <a:off x="8152354" y="4711119"/>
              <a:ext cx="286321" cy="111110"/>
            </a:xfrm>
            <a:custGeom>
              <a:avLst/>
              <a:gdLst>
                <a:gd name="T0" fmla="*/ 6 w 64"/>
                <a:gd name="T1" fmla="*/ 0 h 25"/>
                <a:gd name="T2" fmla="*/ 24 w 64"/>
                <a:gd name="T3" fmla="*/ 0 h 25"/>
                <a:gd name="T4" fmla="*/ 43 w 64"/>
                <a:gd name="T5" fmla="*/ 15 h 25"/>
                <a:gd name="T6" fmla="*/ 62 w 64"/>
                <a:gd name="T7" fmla="*/ 20 h 25"/>
                <a:gd name="T8" fmla="*/ 64 w 64"/>
                <a:gd name="T9" fmla="*/ 25 h 25"/>
                <a:gd name="T10" fmla="*/ 2 w 64"/>
                <a:gd name="T11" fmla="*/ 25 h 25"/>
                <a:gd name="T12" fmla="*/ 6 w 64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5">
                  <a:moveTo>
                    <a:pt x="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0" y="16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ṣľiḑe">
              <a:extLst>
                <a:ext uri="{FF2B5EF4-FFF2-40B4-BE49-F238E27FC236}">
                  <a16:creationId xmlns:a16="http://schemas.microsoft.com/office/drawing/2014/main" id="{9AD27617-8D39-4AFA-A503-371D70E33C78}"/>
                </a:ext>
              </a:extLst>
            </p:cNvPr>
            <p:cNvSpPr/>
            <p:nvPr/>
          </p:nvSpPr>
          <p:spPr bwMode="auto">
            <a:xfrm>
              <a:off x="7957913" y="2251749"/>
              <a:ext cx="87606" cy="83333"/>
            </a:xfrm>
            <a:custGeom>
              <a:avLst/>
              <a:gdLst>
                <a:gd name="T0" fmla="*/ 10 w 20"/>
                <a:gd name="T1" fmla="*/ 19 h 19"/>
                <a:gd name="T2" fmla="*/ 1 w 20"/>
                <a:gd name="T3" fmla="*/ 12 h 19"/>
                <a:gd name="T4" fmla="*/ 2 w 20"/>
                <a:gd name="T5" fmla="*/ 5 h 19"/>
                <a:gd name="T6" fmla="*/ 8 w 20"/>
                <a:gd name="T7" fmla="*/ 0 h 19"/>
                <a:gd name="T8" fmla="*/ 10 w 20"/>
                <a:gd name="T9" fmla="*/ 0 h 19"/>
                <a:gd name="T10" fmla="*/ 19 w 20"/>
                <a:gd name="T11" fmla="*/ 7 h 19"/>
                <a:gd name="T12" fmla="*/ 18 w 20"/>
                <a:gd name="T13" fmla="*/ 15 h 19"/>
                <a:gd name="T14" fmla="*/ 12 w 20"/>
                <a:gd name="T15" fmla="*/ 19 h 19"/>
                <a:gd name="T16" fmla="*/ 10 w 20"/>
                <a:gd name="T17" fmla="*/ 19 h 19"/>
                <a:gd name="T18" fmla="*/ 10 w 20"/>
                <a:gd name="T19" fmla="*/ 1 h 19"/>
                <a:gd name="T20" fmla="*/ 8 w 20"/>
                <a:gd name="T21" fmla="*/ 2 h 19"/>
                <a:gd name="T22" fmla="*/ 3 w 20"/>
                <a:gd name="T23" fmla="*/ 5 h 19"/>
                <a:gd name="T24" fmla="*/ 2 w 20"/>
                <a:gd name="T25" fmla="*/ 11 h 19"/>
                <a:gd name="T26" fmla="*/ 10 w 20"/>
                <a:gd name="T27" fmla="*/ 18 h 19"/>
                <a:gd name="T28" fmla="*/ 12 w 20"/>
                <a:gd name="T29" fmla="*/ 17 h 19"/>
                <a:gd name="T30" fmla="*/ 17 w 20"/>
                <a:gd name="T31" fmla="*/ 14 h 19"/>
                <a:gd name="T32" fmla="*/ 18 w 20"/>
                <a:gd name="T33" fmla="*/ 8 h 19"/>
                <a:gd name="T34" fmla="*/ 10 w 20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9">
                  <a:moveTo>
                    <a:pt x="10" y="19"/>
                  </a:moveTo>
                  <a:cubicBezTo>
                    <a:pt x="5" y="19"/>
                    <a:pt x="2" y="16"/>
                    <a:pt x="1" y="12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8" y="3"/>
                    <a:pt x="19" y="7"/>
                  </a:cubicBezTo>
                  <a:cubicBezTo>
                    <a:pt x="20" y="10"/>
                    <a:pt x="19" y="12"/>
                    <a:pt x="18" y="15"/>
                  </a:cubicBezTo>
                  <a:cubicBezTo>
                    <a:pt x="17" y="17"/>
                    <a:pt x="15" y="18"/>
                    <a:pt x="12" y="19"/>
                  </a:cubicBezTo>
                  <a:cubicBezTo>
                    <a:pt x="11" y="19"/>
                    <a:pt x="11" y="19"/>
                    <a:pt x="10" y="19"/>
                  </a:cubicBezTo>
                  <a:close/>
                  <a:moveTo>
                    <a:pt x="10" y="1"/>
                  </a:moveTo>
                  <a:cubicBezTo>
                    <a:pt x="9" y="1"/>
                    <a:pt x="9" y="2"/>
                    <a:pt x="8" y="2"/>
                  </a:cubicBezTo>
                  <a:cubicBezTo>
                    <a:pt x="6" y="2"/>
                    <a:pt x="4" y="4"/>
                    <a:pt x="3" y="5"/>
                  </a:cubicBezTo>
                  <a:cubicBezTo>
                    <a:pt x="2" y="7"/>
                    <a:pt x="2" y="9"/>
                    <a:pt x="2" y="11"/>
                  </a:cubicBezTo>
                  <a:cubicBezTo>
                    <a:pt x="3" y="15"/>
                    <a:pt x="6" y="18"/>
                    <a:pt x="10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4" y="17"/>
                    <a:pt x="16" y="16"/>
                    <a:pt x="17" y="14"/>
                  </a:cubicBezTo>
                  <a:cubicBezTo>
                    <a:pt x="18" y="12"/>
                    <a:pt x="18" y="10"/>
                    <a:pt x="18" y="8"/>
                  </a:cubicBezTo>
                  <a:cubicBezTo>
                    <a:pt x="17" y="4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ľiḓê">
              <a:extLst>
                <a:ext uri="{FF2B5EF4-FFF2-40B4-BE49-F238E27FC236}">
                  <a16:creationId xmlns:a16="http://schemas.microsoft.com/office/drawing/2014/main" id="{67B540CF-C1B4-4FEC-9591-F8B30ADF41E9}"/>
                </a:ext>
              </a:extLst>
            </p:cNvPr>
            <p:cNvSpPr/>
            <p:nvPr/>
          </p:nvSpPr>
          <p:spPr bwMode="auto">
            <a:xfrm>
              <a:off x="8056202" y="2230382"/>
              <a:ext cx="87606" cy="79059"/>
            </a:xfrm>
            <a:custGeom>
              <a:avLst/>
              <a:gdLst>
                <a:gd name="T0" fmla="*/ 10 w 20"/>
                <a:gd name="T1" fmla="*/ 18 h 18"/>
                <a:gd name="T2" fmla="*/ 1 w 20"/>
                <a:gd name="T3" fmla="*/ 11 h 18"/>
                <a:gd name="T4" fmla="*/ 2 w 20"/>
                <a:gd name="T5" fmla="*/ 5 h 18"/>
                <a:gd name="T6" fmla="*/ 7 w 20"/>
                <a:gd name="T7" fmla="*/ 0 h 18"/>
                <a:gd name="T8" fmla="*/ 10 w 20"/>
                <a:gd name="T9" fmla="*/ 0 h 18"/>
                <a:gd name="T10" fmla="*/ 18 w 20"/>
                <a:gd name="T11" fmla="*/ 7 h 18"/>
                <a:gd name="T12" fmla="*/ 12 w 20"/>
                <a:gd name="T13" fmla="*/ 18 h 18"/>
                <a:gd name="T14" fmla="*/ 10 w 20"/>
                <a:gd name="T15" fmla="*/ 18 h 18"/>
                <a:gd name="T16" fmla="*/ 10 w 20"/>
                <a:gd name="T17" fmla="*/ 2 h 18"/>
                <a:gd name="T18" fmla="*/ 8 w 20"/>
                <a:gd name="T19" fmla="*/ 2 h 18"/>
                <a:gd name="T20" fmla="*/ 3 w 20"/>
                <a:gd name="T21" fmla="*/ 5 h 18"/>
                <a:gd name="T22" fmla="*/ 2 w 20"/>
                <a:gd name="T23" fmla="*/ 11 h 18"/>
                <a:gd name="T24" fmla="*/ 10 w 20"/>
                <a:gd name="T25" fmla="*/ 17 h 18"/>
                <a:gd name="T26" fmla="*/ 11 w 20"/>
                <a:gd name="T27" fmla="*/ 17 h 18"/>
                <a:gd name="T28" fmla="*/ 17 w 20"/>
                <a:gd name="T29" fmla="*/ 8 h 18"/>
                <a:gd name="T30" fmla="*/ 10 w 20"/>
                <a:gd name="T3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10" y="18"/>
                  </a:moveTo>
                  <a:cubicBezTo>
                    <a:pt x="5" y="18"/>
                    <a:pt x="2" y="16"/>
                    <a:pt x="1" y="11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7" y="3"/>
                    <a:pt x="18" y="7"/>
                  </a:cubicBezTo>
                  <a:cubicBezTo>
                    <a:pt x="20" y="12"/>
                    <a:pt x="17" y="17"/>
                    <a:pt x="12" y="18"/>
                  </a:cubicBezTo>
                  <a:cubicBezTo>
                    <a:pt x="11" y="18"/>
                    <a:pt x="10" y="18"/>
                    <a:pt x="10" y="18"/>
                  </a:cubicBezTo>
                  <a:close/>
                  <a:moveTo>
                    <a:pt x="10" y="2"/>
                  </a:moveTo>
                  <a:cubicBezTo>
                    <a:pt x="9" y="2"/>
                    <a:pt x="8" y="2"/>
                    <a:pt x="8" y="2"/>
                  </a:cubicBezTo>
                  <a:cubicBezTo>
                    <a:pt x="6" y="2"/>
                    <a:pt x="4" y="4"/>
                    <a:pt x="3" y="5"/>
                  </a:cubicBezTo>
                  <a:cubicBezTo>
                    <a:pt x="2" y="7"/>
                    <a:pt x="2" y="9"/>
                    <a:pt x="2" y="11"/>
                  </a:cubicBezTo>
                  <a:cubicBezTo>
                    <a:pt x="3" y="15"/>
                    <a:pt x="6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5" y="16"/>
                    <a:pt x="18" y="12"/>
                    <a:pt x="17" y="8"/>
                  </a:cubicBezTo>
                  <a:cubicBezTo>
                    <a:pt x="16" y="4"/>
                    <a:pt x="13" y="2"/>
                    <a:pt x="1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ṩ1íḍe">
              <a:extLst>
                <a:ext uri="{FF2B5EF4-FFF2-40B4-BE49-F238E27FC236}">
                  <a16:creationId xmlns:a16="http://schemas.microsoft.com/office/drawing/2014/main" id="{A0C5E210-6110-4980-A3FC-0EA0D9B66993}"/>
                </a:ext>
              </a:extLst>
            </p:cNvPr>
            <p:cNvSpPr/>
            <p:nvPr/>
          </p:nvSpPr>
          <p:spPr bwMode="auto">
            <a:xfrm>
              <a:off x="8036971" y="2277390"/>
              <a:ext cx="23505" cy="10684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3 h 5"/>
                <a:gd name="T4" fmla="*/ 11 w 11"/>
                <a:gd name="T5" fmla="*/ 0 h 5"/>
                <a:gd name="T6" fmla="*/ 11 w 11"/>
                <a:gd name="T7" fmla="*/ 3 h 5"/>
                <a:gd name="T8" fmla="*/ 0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lnTo>
                    <a:pt x="0" y="3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lídé">
              <a:extLst>
                <a:ext uri="{FF2B5EF4-FFF2-40B4-BE49-F238E27FC236}">
                  <a16:creationId xmlns:a16="http://schemas.microsoft.com/office/drawing/2014/main" id="{B98ED6E8-8A67-4934-8A08-5D4DAF09E973}"/>
                </a:ext>
              </a:extLst>
            </p:cNvPr>
            <p:cNvSpPr/>
            <p:nvPr/>
          </p:nvSpPr>
          <p:spPr bwMode="auto">
            <a:xfrm>
              <a:off x="8233550" y="2412004"/>
              <a:ext cx="1252120" cy="534181"/>
            </a:xfrm>
            <a:custGeom>
              <a:avLst/>
              <a:gdLst>
                <a:gd name="T0" fmla="*/ 559 w 586"/>
                <a:gd name="T1" fmla="*/ 250 h 250"/>
                <a:gd name="T2" fmla="*/ 0 w 586"/>
                <a:gd name="T3" fmla="*/ 250 h 250"/>
                <a:gd name="T4" fmla="*/ 27 w 586"/>
                <a:gd name="T5" fmla="*/ 0 h 250"/>
                <a:gd name="T6" fmla="*/ 586 w 586"/>
                <a:gd name="T7" fmla="*/ 0 h 250"/>
                <a:gd name="T8" fmla="*/ 559 w 586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6" h="250">
                  <a:moveTo>
                    <a:pt x="559" y="250"/>
                  </a:moveTo>
                  <a:lnTo>
                    <a:pt x="0" y="250"/>
                  </a:lnTo>
                  <a:lnTo>
                    <a:pt x="27" y="0"/>
                  </a:lnTo>
                  <a:lnTo>
                    <a:pt x="586" y="0"/>
                  </a:lnTo>
                  <a:lnTo>
                    <a:pt x="559" y="250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šľïḍe">
              <a:extLst>
                <a:ext uri="{FF2B5EF4-FFF2-40B4-BE49-F238E27FC236}">
                  <a16:creationId xmlns:a16="http://schemas.microsoft.com/office/drawing/2014/main" id="{817D9ABC-7F77-4681-AE0E-8FF8A6F902B7}"/>
                </a:ext>
              </a:extLst>
            </p:cNvPr>
            <p:cNvSpPr/>
            <p:nvPr/>
          </p:nvSpPr>
          <p:spPr bwMode="auto">
            <a:xfrm>
              <a:off x="7731420" y="2531661"/>
              <a:ext cx="333329" cy="636744"/>
            </a:xfrm>
            <a:custGeom>
              <a:avLst/>
              <a:gdLst>
                <a:gd name="T0" fmla="*/ 1 w 75"/>
                <a:gd name="T1" fmla="*/ 42 h 143"/>
                <a:gd name="T2" fmla="*/ 12 w 75"/>
                <a:gd name="T3" fmla="*/ 14 h 143"/>
                <a:gd name="T4" fmla="*/ 53 w 75"/>
                <a:gd name="T5" fmla="*/ 71 h 143"/>
                <a:gd name="T6" fmla="*/ 72 w 75"/>
                <a:gd name="T7" fmla="*/ 120 h 143"/>
                <a:gd name="T8" fmla="*/ 52 w 75"/>
                <a:gd name="T9" fmla="*/ 136 h 143"/>
                <a:gd name="T10" fmla="*/ 18 w 75"/>
                <a:gd name="T11" fmla="*/ 86 h 143"/>
                <a:gd name="T12" fmla="*/ 1 w 75"/>
                <a:gd name="T13" fmla="*/ 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43">
                  <a:moveTo>
                    <a:pt x="1" y="42"/>
                  </a:moveTo>
                  <a:cubicBezTo>
                    <a:pt x="0" y="33"/>
                    <a:pt x="3" y="18"/>
                    <a:pt x="12" y="14"/>
                  </a:cubicBezTo>
                  <a:cubicBezTo>
                    <a:pt x="38" y="0"/>
                    <a:pt x="47" y="57"/>
                    <a:pt x="53" y="71"/>
                  </a:cubicBezTo>
                  <a:cubicBezTo>
                    <a:pt x="59" y="87"/>
                    <a:pt x="69" y="103"/>
                    <a:pt x="72" y="120"/>
                  </a:cubicBezTo>
                  <a:cubicBezTo>
                    <a:pt x="75" y="133"/>
                    <a:pt x="65" y="143"/>
                    <a:pt x="52" y="136"/>
                  </a:cubicBezTo>
                  <a:cubicBezTo>
                    <a:pt x="36" y="128"/>
                    <a:pt x="25" y="103"/>
                    <a:pt x="18" y="86"/>
                  </a:cubicBezTo>
                  <a:cubicBezTo>
                    <a:pt x="13" y="74"/>
                    <a:pt x="4" y="58"/>
                    <a:pt x="1" y="42"/>
                  </a:cubicBez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ľïḍê">
              <a:extLst>
                <a:ext uri="{FF2B5EF4-FFF2-40B4-BE49-F238E27FC236}">
                  <a16:creationId xmlns:a16="http://schemas.microsoft.com/office/drawing/2014/main" id="{601C485B-ABC2-43E6-953C-1010E6AFC016}"/>
                </a:ext>
              </a:extLst>
            </p:cNvPr>
            <p:cNvSpPr/>
            <p:nvPr/>
          </p:nvSpPr>
          <p:spPr bwMode="auto">
            <a:xfrm>
              <a:off x="7917315" y="2852169"/>
              <a:ext cx="435892" cy="316235"/>
            </a:xfrm>
            <a:custGeom>
              <a:avLst/>
              <a:gdLst>
                <a:gd name="T0" fmla="*/ 89 w 98"/>
                <a:gd name="T1" fmla="*/ 1 h 71"/>
                <a:gd name="T2" fmla="*/ 32 w 98"/>
                <a:gd name="T3" fmla="*/ 24 h 71"/>
                <a:gd name="T4" fmla="*/ 7 w 98"/>
                <a:gd name="T5" fmla="*/ 38 h 71"/>
                <a:gd name="T6" fmla="*/ 8 w 98"/>
                <a:gd name="T7" fmla="*/ 63 h 71"/>
                <a:gd name="T8" fmla="*/ 42 w 98"/>
                <a:gd name="T9" fmla="*/ 56 h 71"/>
                <a:gd name="T10" fmla="*/ 45 w 98"/>
                <a:gd name="T11" fmla="*/ 55 h 71"/>
                <a:gd name="T12" fmla="*/ 98 w 98"/>
                <a:gd name="T13" fmla="*/ 11 h 71"/>
                <a:gd name="T14" fmla="*/ 89 w 98"/>
                <a:gd name="T1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1">
                  <a:moveTo>
                    <a:pt x="89" y="1"/>
                  </a:moveTo>
                  <a:cubicBezTo>
                    <a:pt x="86" y="0"/>
                    <a:pt x="56" y="11"/>
                    <a:pt x="32" y="24"/>
                  </a:cubicBezTo>
                  <a:cubicBezTo>
                    <a:pt x="21" y="29"/>
                    <a:pt x="12" y="34"/>
                    <a:pt x="7" y="38"/>
                  </a:cubicBezTo>
                  <a:cubicBezTo>
                    <a:pt x="0" y="44"/>
                    <a:pt x="1" y="58"/>
                    <a:pt x="8" y="63"/>
                  </a:cubicBezTo>
                  <a:cubicBezTo>
                    <a:pt x="20" y="71"/>
                    <a:pt x="33" y="63"/>
                    <a:pt x="42" y="56"/>
                  </a:cubicBezTo>
                  <a:cubicBezTo>
                    <a:pt x="43" y="56"/>
                    <a:pt x="44" y="55"/>
                    <a:pt x="45" y="55"/>
                  </a:cubicBezTo>
                  <a:cubicBezTo>
                    <a:pt x="60" y="43"/>
                    <a:pt x="98" y="10"/>
                    <a:pt x="98" y="11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ľíḓê">
              <a:extLst>
                <a:ext uri="{FF2B5EF4-FFF2-40B4-BE49-F238E27FC236}">
                  <a16:creationId xmlns:a16="http://schemas.microsoft.com/office/drawing/2014/main" id="{8A4A0A52-E982-4FC4-9689-05CDB11E873B}"/>
                </a:ext>
              </a:extLst>
            </p:cNvPr>
            <p:cNvSpPr/>
            <p:nvPr/>
          </p:nvSpPr>
          <p:spPr bwMode="auto">
            <a:xfrm>
              <a:off x="8308336" y="2762427"/>
              <a:ext cx="115383" cy="143161"/>
            </a:xfrm>
            <a:custGeom>
              <a:avLst/>
              <a:gdLst>
                <a:gd name="T0" fmla="*/ 20 w 26"/>
                <a:gd name="T1" fmla="*/ 0 h 32"/>
                <a:gd name="T2" fmla="*/ 0 w 26"/>
                <a:gd name="T3" fmla="*/ 21 h 32"/>
                <a:gd name="T4" fmla="*/ 9 w 26"/>
                <a:gd name="T5" fmla="*/ 32 h 32"/>
                <a:gd name="T6" fmla="*/ 25 w 26"/>
                <a:gd name="T7" fmla="*/ 15 h 32"/>
                <a:gd name="T8" fmla="*/ 26 w 26"/>
                <a:gd name="T9" fmla="*/ 6 h 32"/>
                <a:gd name="T10" fmla="*/ 20 w 2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2">
                  <a:moveTo>
                    <a:pt x="2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4"/>
                    <a:pt x="5" y="30"/>
                    <a:pt x="9" y="32"/>
                  </a:cubicBezTo>
                  <a:cubicBezTo>
                    <a:pt x="16" y="30"/>
                    <a:pt x="23" y="22"/>
                    <a:pt x="25" y="1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3" y="0"/>
                    <a:pt x="20" y="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ŝļídé">
              <a:extLst>
                <a:ext uri="{FF2B5EF4-FFF2-40B4-BE49-F238E27FC236}">
                  <a16:creationId xmlns:a16="http://schemas.microsoft.com/office/drawing/2014/main" id="{783AC276-297E-4888-A6AB-A5FB66B64EE0}"/>
                </a:ext>
              </a:extLst>
            </p:cNvPr>
            <p:cNvSpPr/>
            <p:nvPr/>
          </p:nvSpPr>
          <p:spPr bwMode="auto">
            <a:xfrm>
              <a:off x="8378847" y="2811571"/>
              <a:ext cx="111110" cy="53419"/>
            </a:xfrm>
            <a:custGeom>
              <a:avLst/>
              <a:gdLst>
                <a:gd name="T0" fmla="*/ 0 w 52"/>
                <a:gd name="T1" fmla="*/ 15 h 25"/>
                <a:gd name="T2" fmla="*/ 25 w 52"/>
                <a:gd name="T3" fmla="*/ 0 h 25"/>
                <a:gd name="T4" fmla="*/ 52 w 52"/>
                <a:gd name="T5" fmla="*/ 4 h 25"/>
                <a:gd name="T6" fmla="*/ 50 w 52"/>
                <a:gd name="T7" fmla="*/ 8 h 25"/>
                <a:gd name="T8" fmla="*/ 28 w 52"/>
                <a:gd name="T9" fmla="*/ 11 h 25"/>
                <a:gd name="T10" fmla="*/ 3 w 52"/>
                <a:gd name="T11" fmla="*/ 25 h 25"/>
                <a:gd name="T12" fmla="*/ 0 w 52"/>
                <a:gd name="T1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5">
                  <a:moveTo>
                    <a:pt x="0" y="15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8" y="11"/>
                  </a:lnTo>
                  <a:lnTo>
                    <a:pt x="3" y="2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şľíḋê">
              <a:extLst>
                <a:ext uri="{FF2B5EF4-FFF2-40B4-BE49-F238E27FC236}">
                  <a16:creationId xmlns:a16="http://schemas.microsoft.com/office/drawing/2014/main" id="{25D67540-2F0D-4407-AB86-190F5A3C3F77}"/>
                </a:ext>
              </a:extLst>
            </p:cNvPr>
            <p:cNvSpPr/>
            <p:nvPr/>
          </p:nvSpPr>
          <p:spPr bwMode="auto">
            <a:xfrm>
              <a:off x="8398078" y="2781657"/>
              <a:ext cx="111110" cy="47008"/>
            </a:xfrm>
            <a:custGeom>
              <a:avLst/>
              <a:gdLst>
                <a:gd name="T0" fmla="*/ 0 w 52"/>
                <a:gd name="T1" fmla="*/ 12 h 22"/>
                <a:gd name="T2" fmla="*/ 25 w 52"/>
                <a:gd name="T3" fmla="*/ 0 h 22"/>
                <a:gd name="T4" fmla="*/ 52 w 52"/>
                <a:gd name="T5" fmla="*/ 4 h 22"/>
                <a:gd name="T6" fmla="*/ 48 w 52"/>
                <a:gd name="T7" fmla="*/ 8 h 22"/>
                <a:gd name="T8" fmla="*/ 25 w 52"/>
                <a:gd name="T9" fmla="*/ 10 h 22"/>
                <a:gd name="T10" fmla="*/ 0 w 52"/>
                <a:gd name="T11" fmla="*/ 22 h 22"/>
                <a:gd name="T12" fmla="*/ 0 w 52"/>
                <a:gd name="T1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2">
                  <a:moveTo>
                    <a:pt x="0" y="12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48" y="8"/>
                  </a:lnTo>
                  <a:lnTo>
                    <a:pt x="25" y="10"/>
                  </a:lnTo>
                  <a:lnTo>
                    <a:pt x="0" y="2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śļïďê">
              <a:extLst>
                <a:ext uri="{FF2B5EF4-FFF2-40B4-BE49-F238E27FC236}">
                  <a16:creationId xmlns:a16="http://schemas.microsoft.com/office/drawing/2014/main" id="{79FA866D-1BF0-40AC-BA69-94787AA42D12}"/>
                </a:ext>
              </a:extLst>
            </p:cNvPr>
            <p:cNvSpPr/>
            <p:nvPr/>
          </p:nvSpPr>
          <p:spPr bwMode="auto">
            <a:xfrm>
              <a:off x="8406625" y="2749607"/>
              <a:ext cx="111110" cy="49145"/>
            </a:xfrm>
            <a:custGeom>
              <a:avLst/>
              <a:gdLst>
                <a:gd name="T0" fmla="*/ 0 w 52"/>
                <a:gd name="T1" fmla="*/ 13 h 23"/>
                <a:gd name="T2" fmla="*/ 25 w 52"/>
                <a:gd name="T3" fmla="*/ 0 h 23"/>
                <a:gd name="T4" fmla="*/ 52 w 52"/>
                <a:gd name="T5" fmla="*/ 4 h 23"/>
                <a:gd name="T6" fmla="*/ 50 w 52"/>
                <a:gd name="T7" fmla="*/ 8 h 23"/>
                <a:gd name="T8" fmla="*/ 27 w 52"/>
                <a:gd name="T9" fmla="*/ 8 h 23"/>
                <a:gd name="T10" fmla="*/ 2 w 52"/>
                <a:gd name="T11" fmla="*/ 23 h 23"/>
                <a:gd name="T12" fmla="*/ 0 w 52"/>
                <a:gd name="T1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3">
                  <a:moveTo>
                    <a:pt x="0" y="13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7" y="8"/>
                  </a:lnTo>
                  <a:lnTo>
                    <a:pt x="2" y="2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šļiďê">
              <a:extLst>
                <a:ext uri="{FF2B5EF4-FFF2-40B4-BE49-F238E27FC236}">
                  <a16:creationId xmlns:a16="http://schemas.microsoft.com/office/drawing/2014/main" id="{5AF38E65-D17A-4A03-9EA9-E7FD5ACCBDD4}"/>
                </a:ext>
              </a:extLst>
            </p:cNvPr>
            <p:cNvSpPr/>
            <p:nvPr/>
          </p:nvSpPr>
          <p:spPr bwMode="auto">
            <a:xfrm>
              <a:off x="8398078" y="2713282"/>
              <a:ext cx="102563" cy="72649"/>
            </a:xfrm>
            <a:custGeom>
              <a:avLst/>
              <a:gdLst>
                <a:gd name="T0" fmla="*/ 0 w 48"/>
                <a:gd name="T1" fmla="*/ 23 h 34"/>
                <a:gd name="T2" fmla="*/ 21 w 48"/>
                <a:gd name="T3" fmla="*/ 2 h 34"/>
                <a:gd name="T4" fmla="*/ 48 w 48"/>
                <a:gd name="T5" fmla="*/ 0 h 34"/>
                <a:gd name="T6" fmla="*/ 46 w 48"/>
                <a:gd name="T7" fmla="*/ 7 h 34"/>
                <a:gd name="T8" fmla="*/ 25 w 48"/>
                <a:gd name="T9" fmla="*/ 13 h 34"/>
                <a:gd name="T10" fmla="*/ 4 w 48"/>
                <a:gd name="T11" fmla="*/ 34 h 34"/>
                <a:gd name="T12" fmla="*/ 0 w 4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4">
                  <a:moveTo>
                    <a:pt x="0" y="23"/>
                  </a:moveTo>
                  <a:lnTo>
                    <a:pt x="21" y="2"/>
                  </a:lnTo>
                  <a:lnTo>
                    <a:pt x="48" y="0"/>
                  </a:lnTo>
                  <a:lnTo>
                    <a:pt x="46" y="7"/>
                  </a:lnTo>
                  <a:lnTo>
                    <a:pt x="25" y="13"/>
                  </a:lnTo>
                  <a:lnTo>
                    <a:pt x="4" y="34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ŝ1idè">
              <a:extLst>
                <a:ext uri="{FF2B5EF4-FFF2-40B4-BE49-F238E27FC236}">
                  <a16:creationId xmlns:a16="http://schemas.microsoft.com/office/drawing/2014/main" id="{951FBCB8-1AC0-46CA-BA74-4AE01F2FDF70}"/>
                </a:ext>
              </a:extLst>
            </p:cNvPr>
            <p:cNvSpPr/>
            <p:nvPr/>
          </p:nvSpPr>
          <p:spPr bwMode="auto">
            <a:xfrm>
              <a:off x="7086130" y="4817955"/>
              <a:ext cx="2835433" cy="190169"/>
            </a:xfrm>
            <a:custGeom>
              <a:avLst/>
              <a:gdLst>
                <a:gd name="T0" fmla="*/ 40 w 638"/>
                <a:gd name="T1" fmla="*/ 0 h 43"/>
                <a:gd name="T2" fmla="*/ 638 w 638"/>
                <a:gd name="T3" fmla="*/ 0 h 43"/>
                <a:gd name="T4" fmla="*/ 602 w 638"/>
                <a:gd name="T5" fmla="*/ 43 h 43"/>
                <a:gd name="T6" fmla="*/ 4 w 638"/>
                <a:gd name="T7" fmla="*/ 43 h 43"/>
                <a:gd name="T8" fmla="*/ 40 w 63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43">
                  <a:moveTo>
                    <a:pt x="40" y="0"/>
                  </a:moveTo>
                  <a:cubicBezTo>
                    <a:pt x="638" y="0"/>
                    <a:pt x="638" y="0"/>
                    <a:pt x="638" y="0"/>
                  </a:cubicBezTo>
                  <a:cubicBezTo>
                    <a:pt x="602" y="43"/>
                    <a:pt x="602" y="43"/>
                    <a:pt x="602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19"/>
                    <a:pt x="16" y="0"/>
                    <a:pt x="40" y="0"/>
                  </a:cubicBezTo>
                  <a:close/>
                </a:path>
              </a:pathLst>
            </a:custGeom>
            <a:solidFill>
              <a:srgbClr val="C5C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$ḷíḓè">
              <a:extLst>
                <a:ext uri="{FF2B5EF4-FFF2-40B4-BE49-F238E27FC236}">
                  <a16:creationId xmlns:a16="http://schemas.microsoft.com/office/drawing/2014/main" id="{67258209-64E0-4BF3-A647-CEA487F85730}"/>
                </a:ext>
              </a:extLst>
            </p:cNvPr>
            <p:cNvSpPr/>
            <p:nvPr/>
          </p:nvSpPr>
          <p:spPr bwMode="auto">
            <a:xfrm>
              <a:off x="9761309" y="4817955"/>
              <a:ext cx="2423044" cy="190169"/>
            </a:xfrm>
            <a:custGeom>
              <a:avLst/>
              <a:gdLst>
                <a:gd name="T0" fmla="*/ 541 w 545"/>
                <a:gd name="T1" fmla="*/ 0 h 43"/>
                <a:gd name="T2" fmla="*/ 505 w 545"/>
                <a:gd name="T3" fmla="*/ 43 h 43"/>
                <a:gd name="T4" fmla="*/ 0 w 545"/>
                <a:gd name="T5" fmla="*/ 43 h 43"/>
                <a:gd name="T6" fmla="*/ 36 w 545"/>
                <a:gd name="T7" fmla="*/ 0 h 43"/>
                <a:gd name="T8" fmla="*/ 541 w 5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43">
                  <a:moveTo>
                    <a:pt x="541" y="0"/>
                  </a:moveTo>
                  <a:cubicBezTo>
                    <a:pt x="545" y="24"/>
                    <a:pt x="529" y="43"/>
                    <a:pt x="505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541" y="0"/>
                  </a:lnTo>
                  <a:close/>
                </a:path>
              </a:pathLst>
            </a:custGeom>
            <a:solidFill>
              <a:srgbClr val="C0A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ṧḷïḍè">
              <a:extLst>
                <a:ext uri="{FF2B5EF4-FFF2-40B4-BE49-F238E27FC236}">
                  <a16:creationId xmlns:a16="http://schemas.microsoft.com/office/drawing/2014/main" id="{D908793D-B344-406C-896C-551E2F448823}"/>
                </a:ext>
              </a:extLst>
            </p:cNvPr>
            <p:cNvSpPr/>
            <p:nvPr/>
          </p:nvSpPr>
          <p:spPr bwMode="auto">
            <a:xfrm>
              <a:off x="6842543" y="4817955"/>
              <a:ext cx="1551261" cy="190169"/>
            </a:xfrm>
            <a:custGeom>
              <a:avLst/>
              <a:gdLst>
                <a:gd name="T0" fmla="*/ 4 w 349"/>
                <a:gd name="T1" fmla="*/ 43 h 43"/>
                <a:gd name="T2" fmla="*/ 309 w 349"/>
                <a:gd name="T3" fmla="*/ 43 h 43"/>
                <a:gd name="T4" fmla="*/ 345 w 349"/>
                <a:gd name="T5" fmla="*/ 0 h 43"/>
                <a:gd name="T6" fmla="*/ 40 w 349"/>
                <a:gd name="T7" fmla="*/ 0 h 43"/>
                <a:gd name="T8" fmla="*/ 4 w 349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43">
                  <a:moveTo>
                    <a:pt x="4" y="43"/>
                  </a:moveTo>
                  <a:cubicBezTo>
                    <a:pt x="309" y="43"/>
                    <a:pt x="309" y="43"/>
                    <a:pt x="309" y="43"/>
                  </a:cubicBezTo>
                  <a:cubicBezTo>
                    <a:pt x="333" y="43"/>
                    <a:pt x="349" y="24"/>
                    <a:pt x="34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0" y="19"/>
                    <a:pt x="4" y="43"/>
                  </a:cubicBezTo>
                  <a:close/>
                </a:path>
              </a:pathLst>
            </a:custGeom>
            <a:solidFill>
              <a:srgbClr val="D3C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ļîḍe">
              <a:extLst>
                <a:ext uri="{FF2B5EF4-FFF2-40B4-BE49-F238E27FC236}">
                  <a16:creationId xmlns:a16="http://schemas.microsoft.com/office/drawing/2014/main" id="{FDCA7083-CE91-4D15-A30D-87930CF3FF18}"/>
                </a:ext>
              </a:extLst>
            </p:cNvPr>
            <p:cNvSpPr/>
            <p:nvPr/>
          </p:nvSpPr>
          <p:spPr bwMode="auto">
            <a:xfrm>
              <a:off x="11210007" y="2074402"/>
              <a:ext cx="365380" cy="354696"/>
            </a:xfrm>
            <a:custGeom>
              <a:avLst/>
              <a:gdLst>
                <a:gd name="T0" fmla="*/ 25 w 82"/>
                <a:gd name="T1" fmla="*/ 44 h 80"/>
                <a:gd name="T2" fmla="*/ 5 w 82"/>
                <a:gd name="T3" fmla="*/ 39 h 80"/>
                <a:gd name="T4" fmla="*/ 5 w 82"/>
                <a:gd name="T5" fmla="*/ 25 h 80"/>
                <a:gd name="T6" fmla="*/ 8 w 82"/>
                <a:gd name="T7" fmla="*/ 24 h 80"/>
                <a:gd name="T8" fmla="*/ 7 w 82"/>
                <a:gd name="T9" fmla="*/ 18 h 80"/>
                <a:gd name="T10" fmla="*/ 8 w 82"/>
                <a:gd name="T11" fmla="*/ 9 h 80"/>
                <a:gd name="T12" fmla="*/ 28 w 82"/>
                <a:gd name="T13" fmla="*/ 3 h 80"/>
                <a:gd name="T14" fmla="*/ 34 w 82"/>
                <a:gd name="T15" fmla="*/ 6 h 80"/>
                <a:gd name="T16" fmla="*/ 37 w 82"/>
                <a:gd name="T17" fmla="*/ 5 h 80"/>
                <a:gd name="T18" fmla="*/ 45 w 82"/>
                <a:gd name="T19" fmla="*/ 4 h 80"/>
                <a:gd name="T20" fmla="*/ 56 w 82"/>
                <a:gd name="T21" fmla="*/ 7 h 80"/>
                <a:gd name="T22" fmla="*/ 59 w 82"/>
                <a:gd name="T23" fmla="*/ 13 h 80"/>
                <a:gd name="T24" fmla="*/ 74 w 82"/>
                <a:gd name="T25" fmla="*/ 22 h 80"/>
                <a:gd name="T26" fmla="*/ 77 w 82"/>
                <a:gd name="T27" fmla="*/ 37 h 80"/>
                <a:gd name="T28" fmla="*/ 82 w 82"/>
                <a:gd name="T29" fmla="*/ 45 h 80"/>
                <a:gd name="T30" fmla="*/ 78 w 82"/>
                <a:gd name="T31" fmla="*/ 53 h 80"/>
                <a:gd name="T32" fmla="*/ 73 w 82"/>
                <a:gd name="T33" fmla="*/ 70 h 80"/>
                <a:gd name="T34" fmla="*/ 70 w 82"/>
                <a:gd name="T35" fmla="*/ 78 h 80"/>
                <a:gd name="T36" fmla="*/ 57 w 82"/>
                <a:gd name="T37" fmla="*/ 80 h 80"/>
                <a:gd name="T38" fmla="*/ 52 w 82"/>
                <a:gd name="T39" fmla="*/ 79 h 80"/>
                <a:gd name="T40" fmla="*/ 44 w 82"/>
                <a:gd name="T41" fmla="*/ 66 h 80"/>
                <a:gd name="T42" fmla="*/ 36 w 82"/>
                <a:gd name="T43" fmla="*/ 56 h 80"/>
                <a:gd name="T44" fmla="*/ 25 w 82"/>
                <a:gd name="T45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80">
                  <a:moveTo>
                    <a:pt x="25" y="44"/>
                  </a:moveTo>
                  <a:cubicBezTo>
                    <a:pt x="17" y="44"/>
                    <a:pt x="11" y="45"/>
                    <a:pt x="5" y="39"/>
                  </a:cubicBezTo>
                  <a:cubicBezTo>
                    <a:pt x="0" y="35"/>
                    <a:pt x="0" y="30"/>
                    <a:pt x="5" y="25"/>
                  </a:cubicBezTo>
                  <a:cubicBezTo>
                    <a:pt x="6" y="25"/>
                    <a:pt x="7" y="25"/>
                    <a:pt x="8" y="24"/>
                  </a:cubicBezTo>
                  <a:cubicBezTo>
                    <a:pt x="8" y="22"/>
                    <a:pt x="7" y="20"/>
                    <a:pt x="7" y="18"/>
                  </a:cubicBezTo>
                  <a:cubicBezTo>
                    <a:pt x="6" y="15"/>
                    <a:pt x="6" y="12"/>
                    <a:pt x="8" y="9"/>
                  </a:cubicBezTo>
                  <a:cubicBezTo>
                    <a:pt x="12" y="5"/>
                    <a:pt x="23" y="0"/>
                    <a:pt x="28" y="3"/>
                  </a:cubicBezTo>
                  <a:cubicBezTo>
                    <a:pt x="31" y="4"/>
                    <a:pt x="31" y="6"/>
                    <a:pt x="34" y="6"/>
                  </a:cubicBezTo>
                  <a:cubicBezTo>
                    <a:pt x="34" y="6"/>
                    <a:pt x="36" y="5"/>
                    <a:pt x="37" y="5"/>
                  </a:cubicBezTo>
                  <a:cubicBezTo>
                    <a:pt x="40" y="4"/>
                    <a:pt x="43" y="4"/>
                    <a:pt x="45" y="4"/>
                  </a:cubicBezTo>
                  <a:cubicBezTo>
                    <a:pt x="49" y="4"/>
                    <a:pt x="53" y="4"/>
                    <a:pt x="56" y="7"/>
                  </a:cubicBezTo>
                  <a:cubicBezTo>
                    <a:pt x="59" y="9"/>
                    <a:pt x="59" y="10"/>
                    <a:pt x="59" y="13"/>
                  </a:cubicBezTo>
                  <a:cubicBezTo>
                    <a:pt x="61" y="19"/>
                    <a:pt x="70" y="18"/>
                    <a:pt x="74" y="22"/>
                  </a:cubicBezTo>
                  <a:cubicBezTo>
                    <a:pt x="77" y="25"/>
                    <a:pt x="81" y="34"/>
                    <a:pt x="77" y="37"/>
                  </a:cubicBezTo>
                  <a:cubicBezTo>
                    <a:pt x="79" y="41"/>
                    <a:pt x="82" y="41"/>
                    <a:pt x="82" y="45"/>
                  </a:cubicBezTo>
                  <a:cubicBezTo>
                    <a:pt x="82" y="49"/>
                    <a:pt x="80" y="50"/>
                    <a:pt x="78" y="53"/>
                  </a:cubicBezTo>
                  <a:cubicBezTo>
                    <a:pt x="75" y="58"/>
                    <a:pt x="74" y="65"/>
                    <a:pt x="73" y="70"/>
                  </a:cubicBezTo>
                  <a:cubicBezTo>
                    <a:pt x="73" y="73"/>
                    <a:pt x="73" y="76"/>
                    <a:pt x="70" y="78"/>
                  </a:cubicBezTo>
                  <a:cubicBezTo>
                    <a:pt x="67" y="80"/>
                    <a:pt x="60" y="80"/>
                    <a:pt x="57" y="80"/>
                  </a:cubicBezTo>
                  <a:cubicBezTo>
                    <a:pt x="55" y="80"/>
                    <a:pt x="54" y="80"/>
                    <a:pt x="52" y="79"/>
                  </a:cubicBezTo>
                  <a:cubicBezTo>
                    <a:pt x="49" y="75"/>
                    <a:pt x="47" y="70"/>
                    <a:pt x="44" y="66"/>
                  </a:cubicBezTo>
                  <a:cubicBezTo>
                    <a:pt x="41" y="63"/>
                    <a:pt x="39" y="59"/>
                    <a:pt x="36" y="56"/>
                  </a:cubicBezTo>
                  <a:lnTo>
                    <a:pt x="25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1îḑê">
              <a:extLst>
                <a:ext uri="{FF2B5EF4-FFF2-40B4-BE49-F238E27FC236}">
                  <a16:creationId xmlns:a16="http://schemas.microsoft.com/office/drawing/2014/main" id="{4FBD421F-25E0-419B-855D-52CE301E94F5}"/>
                </a:ext>
              </a:extLst>
            </p:cNvPr>
            <p:cNvSpPr/>
            <p:nvPr/>
          </p:nvSpPr>
          <p:spPr bwMode="auto">
            <a:xfrm>
              <a:off x="10885225" y="2971826"/>
              <a:ext cx="410251" cy="341876"/>
            </a:xfrm>
            <a:custGeom>
              <a:avLst/>
              <a:gdLst>
                <a:gd name="T0" fmla="*/ 0 w 92"/>
                <a:gd name="T1" fmla="*/ 65 h 77"/>
                <a:gd name="T2" fmla="*/ 43 w 92"/>
                <a:gd name="T3" fmla="*/ 21 h 77"/>
                <a:gd name="T4" fmla="*/ 66 w 92"/>
                <a:gd name="T5" fmla="*/ 4 h 77"/>
                <a:gd name="T6" fmla="*/ 89 w 92"/>
                <a:gd name="T7" fmla="*/ 15 h 77"/>
                <a:gd name="T8" fmla="*/ 69 w 92"/>
                <a:gd name="T9" fmla="*/ 44 h 77"/>
                <a:gd name="T10" fmla="*/ 66 w 92"/>
                <a:gd name="T11" fmla="*/ 45 h 77"/>
                <a:gd name="T12" fmla="*/ 5 w 92"/>
                <a:gd name="T13" fmla="*/ 77 h 77"/>
                <a:gd name="T14" fmla="*/ 0 w 92"/>
                <a:gd name="T1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7">
                  <a:moveTo>
                    <a:pt x="0" y="65"/>
                  </a:moveTo>
                  <a:cubicBezTo>
                    <a:pt x="0" y="61"/>
                    <a:pt x="22" y="39"/>
                    <a:pt x="43" y="21"/>
                  </a:cubicBezTo>
                  <a:cubicBezTo>
                    <a:pt x="52" y="13"/>
                    <a:pt x="61" y="7"/>
                    <a:pt x="66" y="4"/>
                  </a:cubicBezTo>
                  <a:cubicBezTo>
                    <a:pt x="75" y="0"/>
                    <a:pt x="87" y="6"/>
                    <a:pt x="89" y="15"/>
                  </a:cubicBezTo>
                  <a:cubicBezTo>
                    <a:pt x="92" y="29"/>
                    <a:pt x="79" y="38"/>
                    <a:pt x="69" y="44"/>
                  </a:cubicBezTo>
                  <a:cubicBezTo>
                    <a:pt x="68" y="44"/>
                    <a:pt x="67" y="45"/>
                    <a:pt x="66" y="45"/>
                  </a:cubicBezTo>
                  <a:cubicBezTo>
                    <a:pt x="50" y="55"/>
                    <a:pt x="5" y="77"/>
                    <a:pt x="5" y="77"/>
                  </a:cubicBezTo>
                  <a:lnTo>
                    <a:pt x="0" y="65"/>
                  </a:lnTo>
                  <a:close/>
                </a:path>
              </a:pathLst>
            </a:custGeom>
            <a:gradFill>
              <a:gsLst>
                <a:gs pos="0">
                  <a:srgbClr val="FFBEBB"/>
                </a:gs>
                <a:gs pos="100000">
                  <a:srgbClr val="FFBFBB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ṩḷîḓè">
              <a:extLst>
                <a:ext uri="{FF2B5EF4-FFF2-40B4-BE49-F238E27FC236}">
                  <a16:creationId xmlns:a16="http://schemas.microsoft.com/office/drawing/2014/main" id="{C23DDABC-B147-4371-811D-EC0D09661CC8}"/>
                </a:ext>
              </a:extLst>
            </p:cNvPr>
            <p:cNvSpPr/>
            <p:nvPr/>
          </p:nvSpPr>
          <p:spPr bwMode="auto">
            <a:xfrm>
              <a:off x="10757022" y="3251736"/>
              <a:ext cx="160255" cy="98289"/>
            </a:xfrm>
            <a:custGeom>
              <a:avLst/>
              <a:gdLst>
                <a:gd name="T0" fmla="*/ 2 w 36"/>
                <a:gd name="T1" fmla="*/ 10 h 22"/>
                <a:gd name="T2" fmla="*/ 29 w 36"/>
                <a:gd name="T3" fmla="*/ 0 h 22"/>
                <a:gd name="T4" fmla="*/ 36 w 36"/>
                <a:gd name="T5" fmla="*/ 13 h 22"/>
                <a:gd name="T6" fmla="*/ 14 w 36"/>
                <a:gd name="T7" fmla="*/ 21 h 22"/>
                <a:gd name="T8" fmla="*/ 5 w 36"/>
                <a:gd name="T9" fmla="*/ 18 h 22"/>
                <a:gd name="T10" fmla="*/ 2 w 36"/>
                <a:gd name="T1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2">
                  <a:moveTo>
                    <a:pt x="2" y="1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1" y="4"/>
                    <a:pt x="35" y="9"/>
                    <a:pt x="36" y="13"/>
                  </a:cubicBezTo>
                  <a:cubicBezTo>
                    <a:pt x="31" y="19"/>
                    <a:pt x="21" y="22"/>
                    <a:pt x="14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7"/>
                    <a:pt x="0" y="13"/>
                    <a:pt x="2" y="1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ḻiḓe">
              <a:extLst>
                <a:ext uri="{FF2B5EF4-FFF2-40B4-BE49-F238E27FC236}">
                  <a16:creationId xmlns:a16="http://schemas.microsoft.com/office/drawing/2014/main" id="{2FC937F0-4DF1-476B-A4C5-4472D9482BA5}"/>
                </a:ext>
              </a:extLst>
            </p:cNvPr>
            <p:cNvSpPr/>
            <p:nvPr/>
          </p:nvSpPr>
          <p:spPr bwMode="auto">
            <a:xfrm>
              <a:off x="10780525" y="3313702"/>
              <a:ext cx="83333" cy="94016"/>
            </a:xfrm>
            <a:custGeom>
              <a:avLst/>
              <a:gdLst>
                <a:gd name="T0" fmla="*/ 31 w 39"/>
                <a:gd name="T1" fmla="*/ 0 h 44"/>
                <a:gd name="T2" fmla="*/ 8 w 39"/>
                <a:gd name="T3" fmla="*/ 17 h 44"/>
                <a:gd name="T4" fmla="*/ 0 w 39"/>
                <a:gd name="T5" fmla="*/ 44 h 44"/>
                <a:gd name="T6" fmla="*/ 6 w 39"/>
                <a:gd name="T7" fmla="*/ 44 h 44"/>
                <a:gd name="T8" fmla="*/ 16 w 39"/>
                <a:gd name="T9" fmla="*/ 23 h 44"/>
                <a:gd name="T10" fmla="*/ 39 w 39"/>
                <a:gd name="T11" fmla="*/ 7 h 44"/>
                <a:gd name="T12" fmla="*/ 31 w 3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31" y="0"/>
                  </a:moveTo>
                  <a:lnTo>
                    <a:pt x="8" y="17"/>
                  </a:lnTo>
                  <a:lnTo>
                    <a:pt x="0" y="44"/>
                  </a:lnTo>
                  <a:lnTo>
                    <a:pt x="6" y="44"/>
                  </a:lnTo>
                  <a:lnTo>
                    <a:pt x="16" y="23"/>
                  </a:lnTo>
                  <a:lnTo>
                    <a:pt x="39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ľíḑe">
              <a:extLst>
                <a:ext uri="{FF2B5EF4-FFF2-40B4-BE49-F238E27FC236}">
                  <a16:creationId xmlns:a16="http://schemas.microsoft.com/office/drawing/2014/main" id="{4A8A3625-8DBA-4BB8-A00F-5E0B1D4DF48B}"/>
                </a:ext>
              </a:extLst>
            </p:cNvPr>
            <p:cNvSpPr/>
            <p:nvPr/>
          </p:nvSpPr>
          <p:spPr bwMode="auto">
            <a:xfrm>
              <a:off x="10748475" y="3313702"/>
              <a:ext cx="74786" cy="98289"/>
            </a:xfrm>
            <a:custGeom>
              <a:avLst/>
              <a:gdLst>
                <a:gd name="T0" fmla="*/ 27 w 35"/>
                <a:gd name="T1" fmla="*/ 0 h 46"/>
                <a:gd name="T2" fmla="*/ 6 w 35"/>
                <a:gd name="T3" fmla="*/ 19 h 46"/>
                <a:gd name="T4" fmla="*/ 0 w 35"/>
                <a:gd name="T5" fmla="*/ 46 h 46"/>
                <a:gd name="T6" fmla="*/ 4 w 35"/>
                <a:gd name="T7" fmla="*/ 44 h 46"/>
                <a:gd name="T8" fmla="*/ 15 w 35"/>
                <a:gd name="T9" fmla="*/ 23 h 46"/>
                <a:gd name="T10" fmla="*/ 35 w 35"/>
                <a:gd name="T11" fmla="*/ 7 h 46"/>
                <a:gd name="T12" fmla="*/ 27 w 3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6">
                  <a:moveTo>
                    <a:pt x="27" y="0"/>
                  </a:moveTo>
                  <a:lnTo>
                    <a:pt x="6" y="19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15" y="23"/>
                  </a:lnTo>
                  <a:lnTo>
                    <a:pt x="35" y="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šļiḍè">
              <a:extLst>
                <a:ext uri="{FF2B5EF4-FFF2-40B4-BE49-F238E27FC236}">
                  <a16:creationId xmlns:a16="http://schemas.microsoft.com/office/drawing/2014/main" id="{D3E95999-4246-46E1-A562-CF5B95FA240E}"/>
                </a:ext>
              </a:extLst>
            </p:cNvPr>
            <p:cNvSpPr/>
            <p:nvPr/>
          </p:nvSpPr>
          <p:spPr bwMode="auto">
            <a:xfrm>
              <a:off x="10712150" y="3313702"/>
              <a:ext cx="81195" cy="94016"/>
            </a:xfrm>
            <a:custGeom>
              <a:avLst/>
              <a:gdLst>
                <a:gd name="T0" fmla="*/ 29 w 38"/>
                <a:gd name="T1" fmla="*/ 0 h 44"/>
                <a:gd name="T2" fmla="*/ 7 w 38"/>
                <a:gd name="T3" fmla="*/ 17 h 44"/>
                <a:gd name="T4" fmla="*/ 0 w 38"/>
                <a:gd name="T5" fmla="*/ 44 h 44"/>
                <a:gd name="T6" fmla="*/ 5 w 38"/>
                <a:gd name="T7" fmla="*/ 42 h 44"/>
                <a:gd name="T8" fmla="*/ 15 w 38"/>
                <a:gd name="T9" fmla="*/ 23 h 44"/>
                <a:gd name="T10" fmla="*/ 38 w 38"/>
                <a:gd name="T11" fmla="*/ 4 h 44"/>
                <a:gd name="T12" fmla="*/ 29 w 3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4">
                  <a:moveTo>
                    <a:pt x="29" y="0"/>
                  </a:moveTo>
                  <a:lnTo>
                    <a:pt x="7" y="17"/>
                  </a:lnTo>
                  <a:lnTo>
                    <a:pt x="0" y="44"/>
                  </a:lnTo>
                  <a:lnTo>
                    <a:pt x="5" y="42"/>
                  </a:lnTo>
                  <a:lnTo>
                    <a:pt x="15" y="23"/>
                  </a:lnTo>
                  <a:lnTo>
                    <a:pt x="38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lïḓé">
              <a:extLst>
                <a:ext uri="{FF2B5EF4-FFF2-40B4-BE49-F238E27FC236}">
                  <a16:creationId xmlns:a16="http://schemas.microsoft.com/office/drawing/2014/main" id="{4A773DE2-0027-4545-B99A-419CB498215C}"/>
                </a:ext>
              </a:extLst>
            </p:cNvPr>
            <p:cNvSpPr/>
            <p:nvPr/>
          </p:nvSpPr>
          <p:spPr bwMode="auto">
            <a:xfrm>
              <a:off x="10682236" y="3296608"/>
              <a:ext cx="98289" cy="74786"/>
            </a:xfrm>
            <a:custGeom>
              <a:avLst/>
              <a:gdLst>
                <a:gd name="T0" fmla="*/ 39 w 46"/>
                <a:gd name="T1" fmla="*/ 0 h 35"/>
                <a:gd name="T2" fmla="*/ 12 w 46"/>
                <a:gd name="T3" fmla="*/ 12 h 35"/>
                <a:gd name="T4" fmla="*/ 0 w 46"/>
                <a:gd name="T5" fmla="*/ 35 h 35"/>
                <a:gd name="T6" fmla="*/ 4 w 46"/>
                <a:gd name="T7" fmla="*/ 35 h 35"/>
                <a:gd name="T8" fmla="*/ 21 w 46"/>
                <a:gd name="T9" fmla="*/ 19 h 35"/>
                <a:gd name="T10" fmla="*/ 46 w 46"/>
                <a:gd name="T11" fmla="*/ 8 h 35"/>
                <a:gd name="T12" fmla="*/ 39 w 4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5">
                  <a:moveTo>
                    <a:pt x="39" y="0"/>
                  </a:moveTo>
                  <a:lnTo>
                    <a:pt x="12" y="12"/>
                  </a:lnTo>
                  <a:lnTo>
                    <a:pt x="0" y="35"/>
                  </a:lnTo>
                  <a:lnTo>
                    <a:pt x="4" y="35"/>
                  </a:lnTo>
                  <a:lnTo>
                    <a:pt x="21" y="19"/>
                  </a:lnTo>
                  <a:lnTo>
                    <a:pt x="46" y="8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ļïḋè">
              <a:extLst>
                <a:ext uri="{FF2B5EF4-FFF2-40B4-BE49-F238E27FC236}">
                  <a16:creationId xmlns:a16="http://schemas.microsoft.com/office/drawing/2014/main" id="{0B1F7937-DE97-460A-8A62-FE6EA10DA950}"/>
                </a:ext>
              </a:extLst>
            </p:cNvPr>
            <p:cNvSpPr/>
            <p:nvPr/>
          </p:nvSpPr>
          <p:spPr bwMode="auto">
            <a:xfrm>
              <a:off x="11032658" y="2717555"/>
              <a:ext cx="485037" cy="188032"/>
            </a:xfrm>
            <a:custGeom>
              <a:avLst/>
              <a:gdLst>
                <a:gd name="T0" fmla="*/ 6 w 109"/>
                <a:gd name="T1" fmla="*/ 1 h 42"/>
                <a:gd name="T2" fmla="*/ 67 w 109"/>
                <a:gd name="T3" fmla="*/ 2 h 42"/>
                <a:gd name="T4" fmla="*/ 95 w 109"/>
                <a:gd name="T5" fmla="*/ 7 h 42"/>
                <a:gd name="T6" fmla="*/ 104 w 109"/>
                <a:gd name="T7" fmla="*/ 31 h 42"/>
                <a:gd name="T8" fmla="*/ 69 w 109"/>
                <a:gd name="T9" fmla="*/ 37 h 42"/>
                <a:gd name="T10" fmla="*/ 66 w 109"/>
                <a:gd name="T11" fmla="*/ 36 h 42"/>
                <a:gd name="T12" fmla="*/ 1 w 109"/>
                <a:gd name="T13" fmla="*/ 14 h 42"/>
                <a:gd name="T14" fmla="*/ 6 w 109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6" y="1"/>
                  </a:moveTo>
                  <a:cubicBezTo>
                    <a:pt x="9" y="0"/>
                    <a:pt x="40" y="0"/>
                    <a:pt x="67" y="2"/>
                  </a:cubicBezTo>
                  <a:cubicBezTo>
                    <a:pt x="79" y="3"/>
                    <a:pt x="90" y="5"/>
                    <a:pt x="95" y="7"/>
                  </a:cubicBezTo>
                  <a:cubicBezTo>
                    <a:pt x="105" y="10"/>
                    <a:pt x="109" y="24"/>
                    <a:pt x="104" y="31"/>
                  </a:cubicBezTo>
                  <a:cubicBezTo>
                    <a:pt x="96" y="42"/>
                    <a:pt x="80" y="40"/>
                    <a:pt x="69" y="37"/>
                  </a:cubicBezTo>
                  <a:cubicBezTo>
                    <a:pt x="68" y="36"/>
                    <a:pt x="67" y="36"/>
                    <a:pt x="66" y="36"/>
                  </a:cubicBezTo>
                  <a:cubicBezTo>
                    <a:pt x="48" y="31"/>
                    <a:pt x="0" y="14"/>
                    <a:pt x="1" y="14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FFBEBB"/>
                </a:gs>
                <a:gs pos="100000">
                  <a:srgbClr val="FFBFBB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ṡ1íḋe">
              <a:extLst>
                <a:ext uri="{FF2B5EF4-FFF2-40B4-BE49-F238E27FC236}">
                  <a16:creationId xmlns:a16="http://schemas.microsoft.com/office/drawing/2014/main" id="{9BD9851D-9F93-469B-9EDF-D7AF97C56F31}"/>
                </a:ext>
              </a:extLst>
            </p:cNvPr>
            <p:cNvSpPr/>
            <p:nvPr/>
          </p:nvSpPr>
          <p:spPr bwMode="auto">
            <a:xfrm>
              <a:off x="10925822" y="2664138"/>
              <a:ext cx="138888" cy="121794"/>
            </a:xfrm>
            <a:custGeom>
              <a:avLst/>
              <a:gdLst>
                <a:gd name="T0" fmla="*/ 5 w 31"/>
                <a:gd name="T1" fmla="*/ 0 h 27"/>
                <a:gd name="T2" fmla="*/ 31 w 31"/>
                <a:gd name="T3" fmla="*/ 13 h 27"/>
                <a:gd name="T4" fmla="*/ 26 w 31"/>
                <a:gd name="T5" fmla="*/ 27 h 27"/>
                <a:gd name="T6" fmla="*/ 5 w 31"/>
                <a:gd name="T7" fmla="*/ 17 h 27"/>
                <a:gd name="T8" fmla="*/ 1 w 31"/>
                <a:gd name="T9" fmla="*/ 9 h 27"/>
                <a:gd name="T10" fmla="*/ 5 w 31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7">
                  <a:moveTo>
                    <a:pt x="5" y="0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29" y="17"/>
                    <a:pt x="29" y="23"/>
                    <a:pt x="26" y="27"/>
                  </a:cubicBezTo>
                  <a:cubicBezTo>
                    <a:pt x="19" y="27"/>
                    <a:pt x="10" y="22"/>
                    <a:pt x="5" y="1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1" y="1"/>
                    <a:pt x="5" y="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ṣḻîḑè">
              <a:extLst>
                <a:ext uri="{FF2B5EF4-FFF2-40B4-BE49-F238E27FC236}">
                  <a16:creationId xmlns:a16="http://schemas.microsoft.com/office/drawing/2014/main" id="{26180F99-9D71-4011-9B79-5CA5303B4BBF}"/>
                </a:ext>
              </a:extLst>
            </p:cNvPr>
            <p:cNvSpPr/>
            <p:nvPr/>
          </p:nvSpPr>
          <p:spPr bwMode="auto">
            <a:xfrm>
              <a:off x="10876678" y="2728239"/>
              <a:ext cx="119657" cy="29914"/>
            </a:xfrm>
            <a:custGeom>
              <a:avLst/>
              <a:gdLst>
                <a:gd name="T0" fmla="*/ 52 w 56"/>
                <a:gd name="T1" fmla="*/ 4 h 14"/>
                <a:gd name="T2" fmla="*/ 25 w 56"/>
                <a:gd name="T3" fmla="*/ 0 h 14"/>
                <a:gd name="T4" fmla="*/ 0 w 56"/>
                <a:gd name="T5" fmla="*/ 12 h 14"/>
                <a:gd name="T6" fmla="*/ 4 w 56"/>
                <a:gd name="T7" fmla="*/ 14 h 14"/>
                <a:gd name="T8" fmla="*/ 27 w 56"/>
                <a:gd name="T9" fmla="*/ 8 h 14"/>
                <a:gd name="T10" fmla="*/ 56 w 56"/>
                <a:gd name="T11" fmla="*/ 14 h 14"/>
                <a:gd name="T12" fmla="*/ 52 w 56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">
                  <a:moveTo>
                    <a:pt x="52" y="4"/>
                  </a:moveTo>
                  <a:lnTo>
                    <a:pt x="25" y="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27" y="8"/>
                  </a:lnTo>
                  <a:lnTo>
                    <a:pt x="56" y="14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sḻïḑé">
              <a:extLst>
                <a:ext uri="{FF2B5EF4-FFF2-40B4-BE49-F238E27FC236}">
                  <a16:creationId xmlns:a16="http://schemas.microsoft.com/office/drawing/2014/main" id="{F1F82D6D-41D0-4125-8ADE-62C28343713B}"/>
                </a:ext>
              </a:extLst>
            </p:cNvPr>
            <p:cNvSpPr/>
            <p:nvPr/>
          </p:nvSpPr>
          <p:spPr bwMode="auto">
            <a:xfrm>
              <a:off x="10855311" y="2700461"/>
              <a:ext cx="115383" cy="40598"/>
            </a:xfrm>
            <a:custGeom>
              <a:avLst/>
              <a:gdLst>
                <a:gd name="T0" fmla="*/ 50 w 54"/>
                <a:gd name="T1" fmla="*/ 4 h 19"/>
                <a:gd name="T2" fmla="*/ 23 w 54"/>
                <a:gd name="T3" fmla="*/ 0 h 19"/>
                <a:gd name="T4" fmla="*/ 0 w 54"/>
                <a:gd name="T5" fmla="*/ 15 h 19"/>
                <a:gd name="T6" fmla="*/ 4 w 54"/>
                <a:gd name="T7" fmla="*/ 19 h 19"/>
                <a:gd name="T8" fmla="*/ 25 w 54"/>
                <a:gd name="T9" fmla="*/ 11 h 19"/>
                <a:gd name="T10" fmla="*/ 54 w 54"/>
                <a:gd name="T11" fmla="*/ 13 h 19"/>
                <a:gd name="T12" fmla="*/ 50 w 54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9">
                  <a:moveTo>
                    <a:pt x="50" y="4"/>
                  </a:moveTo>
                  <a:lnTo>
                    <a:pt x="23" y="0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25" y="11"/>
                  </a:lnTo>
                  <a:lnTo>
                    <a:pt x="54" y="13"/>
                  </a:lnTo>
                  <a:lnTo>
                    <a:pt x="50" y="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1íḑê">
              <a:extLst>
                <a:ext uri="{FF2B5EF4-FFF2-40B4-BE49-F238E27FC236}">
                  <a16:creationId xmlns:a16="http://schemas.microsoft.com/office/drawing/2014/main" id="{C1432E27-DA12-460F-A4DB-D055388135D8}"/>
                </a:ext>
              </a:extLst>
            </p:cNvPr>
            <p:cNvSpPr/>
            <p:nvPr/>
          </p:nvSpPr>
          <p:spPr bwMode="auto">
            <a:xfrm>
              <a:off x="10833944" y="2674821"/>
              <a:ext cx="115383" cy="34188"/>
            </a:xfrm>
            <a:custGeom>
              <a:avLst/>
              <a:gdLst>
                <a:gd name="T0" fmla="*/ 51 w 54"/>
                <a:gd name="T1" fmla="*/ 4 h 16"/>
                <a:gd name="T2" fmla="*/ 22 w 54"/>
                <a:gd name="T3" fmla="*/ 0 h 16"/>
                <a:gd name="T4" fmla="*/ 0 w 54"/>
                <a:gd name="T5" fmla="*/ 14 h 16"/>
                <a:gd name="T6" fmla="*/ 4 w 54"/>
                <a:gd name="T7" fmla="*/ 16 h 16"/>
                <a:gd name="T8" fmla="*/ 24 w 54"/>
                <a:gd name="T9" fmla="*/ 10 h 16"/>
                <a:gd name="T10" fmla="*/ 54 w 54"/>
                <a:gd name="T11" fmla="*/ 14 h 16"/>
                <a:gd name="T12" fmla="*/ 51 w 54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">
                  <a:moveTo>
                    <a:pt x="51" y="4"/>
                  </a:moveTo>
                  <a:lnTo>
                    <a:pt x="22" y="0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24" y="10"/>
                  </a:lnTo>
                  <a:lnTo>
                    <a:pt x="54" y="14"/>
                  </a:lnTo>
                  <a:lnTo>
                    <a:pt x="51" y="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ļíḓê">
              <a:extLst>
                <a:ext uri="{FF2B5EF4-FFF2-40B4-BE49-F238E27FC236}">
                  <a16:creationId xmlns:a16="http://schemas.microsoft.com/office/drawing/2014/main" id="{035C1E7B-7258-4C74-81A8-94B3687BF1D2}"/>
                </a:ext>
              </a:extLst>
            </p:cNvPr>
            <p:cNvSpPr/>
            <p:nvPr/>
          </p:nvSpPr>
          <p:spPr bwMode="auto">
            <a:xfrm>
              <a:off x="10838217" y="2642770"/>
              <a:ext cx="111110" cy="44872"/>
            </a:xfrm>
            <a:custGeom>
              <a:avLst/>
              <a:gdLst>
                <a:gd name="T0" fmla="*/ 52 w 52"/>
                <a:gd name="T1" fmla="*/ 10 h 21"/>
                <a:gd name="T2" fmla="*/ 25 w 52"/>
                <a:gd name="T3" fmla="*/ 0 h 21"/>
                <a:gd name="T4" fmla="*/ 0 w 52"/>
                <a:gd name="T5" fmla="*/ 8 h 21"/>
                <a:gd name="T6" fmla="*/ 2 w 52"/>
                <a:gd name="T7" fmla="*/ 10 h 21"/>
                <a:gd name="T8" fmla="*/ 25 w 52"/>
                <a:gd name="T9" fmla="*/ 10 h 21"/>
                <a:gd name="T10" fmla="*/ 52 w 52"/>
                <a:gd name="T11" fmla="*/ 21 h 21"/>
                <a:gd name="T12" fmla="*/ 52 w 52"/>
                <a:gd name="T13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1">
                  <a:moveTo>
                    <a:pt x="52" y="1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5" y="10"/>
                  </a:lnTo>
                  <a:lnTo>
                    <a:pt x="52" y="21"/>
                  </a:lnTo>
                  <a:lnTo>
                    <a:pt x="52" y="1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Sḷiḓè">
              <a:extLst>
                <a:ext uri="{FF2B5EF4-FFF2-40B4-BE49-F238E27FC236}">
                  <a16:creationId xmlns:a16="http://schemas.microsoft.com/office/drawing/2014/main" id="{0111B201-802E-4D19-8C6A-C760E8A21B45}"/>
                </a:ext>
              </a:extLst>
            </p:cNvPr>
            <p:cNvSpPr/>
            <p:nvPr/>
          </p:nvSpPr>
          <p:spPr bwMode="auto">
            <a:xfrm>
              <a:off x="11374534" y="3288061"/>
              <a:ext cx="373927" cy="1423058"/>
            </a:xfrm>
            <a:custGeom>
              <a:avLst/>
              <a:gdLst>
                <a:gd name="T0" fmla="*/ 62 w 84"/>
                <a:gd name="T1" fmla="*/ 89 h 320"/>
                <a:gd name="T2" fmla="*/ 40 w 84"/>
                <a:gd name="T3" fmla="*/ 178 h 320"/>
                <a:gd name="T4" fmla="*/ 57 w 84"/>
                <a:gd name="T5" fmla="*/ 222 h 320"/>
                <a:gd name="T6" fmla="*/ 60 w 84"/>
                <a:gd name="T7" fmla="*/ 320 h 320"/>
                <a:gd name="T8" fmla="*/ 41 w 84"/>
                <a:gd name="T9" fmla="*/ 320 h 320"/>
                <a:gd name="T10" fmla="*/ 0 w 84"/>
                <a:gd name="T11" fmla="*/ 167 h 320"/>
                <a:gd name="T12" fmla="*/ 4 w 84"/>
                <a:gd name="T13" fmla="*/ 0 h 320"/>
                <a:gd name="T14" fmla="*/ 81 w 84"/>
                <a:gd name="T15" fmla="*/ 4 h 320"/>
                <a:gd name="T16" fmla="*/ 81 w 84"/>
                <a:gd name="T17" fmla="*/ 41 h 320"/>
                <a:gd name="T18" fmla="*/ 62 w 84"/>
                <a:gd name="T19" fmla="*/ 8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320">
                  <a:moveTo>
                    <a:pt x="62" y="89"/>
                  </a:moveTo>
                  <a:cubicBezTo>
                    <a:pt x="54" y="103"/>
                    <a:pt x="40" y="175"/>
                    <a:pt x="40" y="178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60" y="320"/>
                    <a:pt x="60" y="320"/>
                    <a:pt x="60" y="320"/>
                  </a:cubicBezTo>
                  <a:cubicBezTo>
                    <a:pt x="41" y="320"/>
                    <a:pt x="41" y="320"/>
                    <a:pt x="41" y="32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81" y="4"/>
                    <a:pt x="81" y="4"/>
                  </a:cubicBezTo>
                  <a:cubicBezTo>
                    <a:pt x="84" y="4"/>
                    <a:pt x="81" y="39"/>
                    <a:pt x="81" y="41"/>
                  </a:cubicBezTo>
                  <a:cubicBezTo>
                    <a:pt x="78" y="59"/>
                    <a:pt x="71" y="74"/>
                    <a:pt x="62" y="89"/>
                  </a:cubicBezTo>
                  <a:close/>
                </a:path>
              </a:pathLst>
            </a:custGeom>
            <a:gradFill>
              <a:gsLst>
                <a:gs pos="0">
                  <a:srgbClr val="222C30"/>
                </a:gs>
                <a:gs pos="94000">
                  <a:srgbClr val="79939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ḷîḓê">
              <a:extLst>
                <a:ext uri="{FF2B5EF4-FFF2-40B4-BE49-F238E27FC236}">
                  <a16:creationId xmlns:a16="http://schemas.microsoft.com/office/drawing/2014/main" id="{CE13BDCC-FEAB-4CB1-BDFF-0E5909161BB4}"/>
                </a:ext>
              </a:extLst>
            </p:cNvPr>
            <p:cNvSpPr/>
            <p:nvPr/>
          </p:nvSpPr>
          <p:spPr bwMode="auto">
            <a:xfrm>
              <a:off x="11165135" y="3288061"/>
              <a:ext cx="493584" cy="1423058"/>
            </a:xfrm>
            <a:custGeom>
              <a:avLst/>
              <a:gdLst>
                <a:gd name="T0" fmla="*/ 75 w 111"/>
                <a:gd name="T1" fmla="*/ 89 h 320"/>
                <a:gd name="T2" fmla="*/ 38 w 111"/>
                <a:gd name="T3" fmla="*/ 178 h 320"/>
                <a:gd name="T4" fmla="*/ 47 w 111"/>
                <a:gd name="T5" fmla="*/ 222 h 320"/>
                <a:gd name="T6" fmla="*/ 35 w 111"/>
                <a:gd name="T7" fmla="*/ 320 h 320"/>
                <a:gd name="T8" fmla="*/ 16 w 111"/>
                <a:gd name="T9" fmla="*/ 320 h 320"/>
                <a:gd name="T10" fmla="*/ 0 w 111"/>
                <a:gd name="T11" fmla="*/ 167 h 320"/>
                <a:gd name="T12" fmla="*/ 32 w 111"/>
                <a:gd name="T13" fmla="*/ 0 h 320"/>
                <a:gd name="T14" fmla="*/ 108 w 111"/>
                <a:gd name="T15" fmla="*/ 4 h 320"/>
                <a:gd name="T16" fmla="*/ 101 w 111"/>
                <a:gd name="T17" fmla="*/ 41 h 320"/>
                <a:gd name="T18" fmla="*/ 75 w 111"/>
                <a:gd name="T19" fmla="*/ 8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320">
                  <a:moveTo>
                    <a:pt x="75" y="89"/>
                  </a:moveTo>
                  <a:cubicBezTo>
                    <a:pt x="65" y="103"/>
                    <a:pt x="38" y="175"/>
                    <a:pt x="38" y="178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35" y="320"/>
                    <a:pt x="35" y="320"/>
                    <a:pt x="35" y="320"/>
                  </a:cubicBezTo>
                  <a:cubicBezTo>
                    <a:pt x="16" y="320"/>
                    <a:pt x="16" y="320"/>
                    <a:pt x="16" y="32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108" y="4"/>
                    <a:pt x="108" y="4"/>
                  </a:cubicBezTo>
                  <a:cubicBezTo>
                    <a:pt x="111" y="4"/>
                    <a:pt x="102" y="39"/>
                    <a:pt x="101" y="41"/>
                  </a:cubicBezTo>
                  <a:cubicBezTo>
                    <a:pt x="96" y="59"/>
                    <a:pt x="86" y="74"/>
                    <a:pt x="75" y="89"/>
                  </a:cubicBezTo>
                  <a:close/>
                </a:path>
              </a:pathLst>
            </a:custGeom>
            <a:gradFill>
              <a:gsLst>
                <a:gs pos="0">
                  <a:srgbClr val="39484D"/>
                </a:gs>
                <a:gs pos="100000">
                  <a:srgbClr val="617880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lïḋé">
              <a:extLst>
                <a:ext uri="{FF2B5EF4-FFF2-40B4-BE49-F238E27FC236}">
                  <a16:creationId xmlns:a16="http://schemas.microsoft.com/office/drawing/2014/main" id="{41AB73B8-12A7-4ABA-80B1-DCE7670971F8}"/>
                </a:ext>
              </a:extLst>
            </p:cNvPr>
            <p:cNvSpPr/>
            <p:nvPr/>
          </p:nvSpPr>
          <p:spPr bwMode="auto">
            <a:xfrm>
              <a:off x="11060436" y="4706845"/>
              <a:ext cx="284185" cy="106836"/>
            </a:xfrm>
            <a:custGeom>
              <a:avLst/>
              <a:gdLst>
                <a:gd name="T0" fmla="*/ 58 w 64"/>
                <a:gd name="T1" fmla="*/ 0 h 24"/>
                <a:gd name="T2" fmla="*/ 40 w 64"/>
                <a:gd name="T3" fmla="*/ 0 h 24"/>
                <a:gd name="T4" fmla="*/ 22 w 64"/>
                <a:gd name="T5" fmla="*/ 14 h 24"/>
                <a:gd name="T6" fmla="*/ 3 w 64"/>
                <a:gd name="T7" fmla="*/ 20 h 24"/>
                <a:gd name="T8" fmla="*/ 0 w 64"/>
                <a:gd name="T9" fmla="*/ 24 h 24"/>
                <a:gd name="T10" fmla="*/ 62 w 64"/>
                <a:gd name="T11" fmla="*/ 24 h 24"/>
                <a:gd name="T12" fmla="*/ 58 w 6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4">
                  <a:moveTo>
                    <a:pt x="5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4" y="15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ľïḓe">
              <a:extLst>
                <a:ext uri="{FF2B5EF4-FFF2-40B4-BE49-F238E27FC236}">
                  <a16:creationId xmlns:a16="http://schemas.microsoft.com/office/drawing/2014/main" id="{50A2F656-7F2E-4141-8019-63BD846B1E34}"/>
                </a:ext>
              </a:extLst>
            </p:cNvPr>
            <p:cNvSpPr/>
            <p:nvPr/>
          </p:nvSpPr>
          <p:spPr bwMode="auto">
            <a:xfrm>
              <a:off x="11383081" y="4706845"/>
              <a:ext cx="284185" cy="106836"/>
            </a:xfrm>
            <a:custGeom>
              <a:avLst/>
              <a:gdLst>
                <a:gd name="T0" fmla="*/ 58 w 64"/>
                <a:gd name="T1" fmla="*/ 0 h 24"/>
                <a:gd name="T2" fmla="*/ 39 w 64"/>
                <a:gd name="T3" fmla="*/ 0 h 24"/>
                <a:gd name="T4" fmla="*/ 21 w 64"/>
                <a:gd name="T5" fmla="*/ 14 h 24"/>
                <a:gd name="T6" fmla="*/ 2 w 64"/>
                <a:gd name="T7" fmla="*/ 20 h 24"/>
                <a:gd name="T8" fmla="*/ 0 w 64"/>
                <a:gd name="T9" fmla="*/ 24 h 24"/>
                <a:gd name="T10" fmla="*/ 61 w 64"/>
                <a:gd name="T11" fmla="*/ 24 h 24"/>
                <a:gd name="T12" fmla="*/ 58 w 6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4">
                  <a:moveTo>
                    <a:pt x="5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4" y="15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ḷiḍé">
              <a:extLst>
                <a:ext uri="{FF2B5EF4-FFF2-40B4-BE49-F238E27FC236}">
                  <a16:creationId xmlns:a16="http://schemas.microsoft.com/office/drawing/2014/main" id="{BC2F7CE2-D415-4E39-8101-DE357975CA67}"/>
                </a:ext>
              </a:extLst>
            </p:cNvPr>
            <p:cNvSpPr/>
            <p:nvPr/>
          </p:nvSpPr>
          <p:spPr bwMode="auto">
            <a:xfrm>
              <a:off x="11340346" y="2452601"/>
              <a:ext cx="83333" cy="57692"/>
            </a:xfrm>
            <a:custGeom>
              <a:avLst/>
              <a:gdLst>
                <a:gd name="T0" fmla="*/ 3 w 19"/>
                <a:gd name="T1" fmla="*/ 5 h 13"/>
                <a:gd name="T2" fmla="*/ 2 w 19"/>
                <a:gd name="T3" fmla="*/ 12 h 13"/>
                <a:gd name="T4" fmla="*/ 5 w 19"/>
                <a:gd name="T5" fmla="*/ 12 h 13"/>
                <a:gd name="T6" fmla="*/ 13 w 19"/>
                <a:gd name="T7" fmla="*/ 11 h 13"/>
                <a:gd name="T8" fmla="*/ 19 w 19"/>
                <a:gd name="T9" fmla="*/ 6 h 13"/>
                <a:gd name="T10" fmla="*/ 14 w 19"/>
                <a:gd name="T11" fmla="*/ 2 h 13"/>
                <a:gd name="T12" fmla="*/ 8 w 19"/>
                <a:gd name="T13" fmla="*/ 0 h 13"/>
                <a:gd name="T14" fmla="*/ 3 w 19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3" y="5"/>
                  </a:moveTo>
                  <a:cubicBezTo>
                    <a:pt x="2" y="6"/>
                    <a:pt x="0" y="11"/>
                    <a:pt x="2" y="12"/>
                  </a:cubicBezTo>
                  <a:cubicBezTo>
                    <a:pt x="2" y="13"/>
                    <a:pt x="4" y="13"/>
                    <a:pt x="5" y="12"/>
                  </a:cubicBezTo>
                  <a:cubicBezTo>
                    <a:pt x="8" y="12"/>
                    <a:pt x="11" y="12"/>
                    <a:pt x="13" y="11"/>
                  </a:cubicBezTo>
                  <a:cubicBezTo>
                    <a:pt x="15" y="10"/>
                    <a:pt x="19" y="9"/>
                    <a:pt x="19" y="6"/>
                  </a:cubicBezTo>
                  <a:cubicBezTo>
                    <a:pt x="19" y="4"/>
                    <a:pt x="16" y="2"/>
                    <a:pt x="14" y="2"/>
                  </a:cubicBezTo>
                  <a:cubicBezTo>
                    <a:pt x="12" y="1"/>
                    <a:pt x="10" y="0"/>
                    <a:pt x="8" y="0"/>
                  </a:cubicBezTo>
                  <a:lnTo>
                    <a:pt x="3" y="5"/>
                  </a:lnTo>
                  <a:close/>
                </a:path>
              </a:pathLst>
            </a:custGeom>
            <a:gradFill>
              <a:gsLst>
                <a:gs pos="0">
                  <a:srgbClr val="FFBAB9"/>
                </a:gs>
                <a:gs pos="100000">
                  <a:srgbClr val="F7C1B3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$ḻidé">
              <a:extLst>
                <a:ext uri="{FF2B5EF4-FFF2-40B4-BE49-F238E27FC236}">
                  <a16:creationId xmlns:a16="http://schemas.microsoft.com/office/drawing/2014/main" id="{A64B3481-F028-4B2C-B68F-3D8FCD2AFDFC}"/>
                </a:ext>
              </a:extLst>
            </p:cNvPr>
            <p:cNvSpPr/>
            <p:nvPr/>
          </p:nvSpPr>
          <p:spPr bwMode="auto">
            <a:xfrm>
              <a:off x="11393765" y="2367132"/>
              <a:ext cx="149571" cy="217946"/>
            </a:xfrm>
            <a:custGeom>
              <a:avLst/>
              <a:gdLst>
                <a:gd name="T0" fmla="*/ 29 w 34"/>
                <a:gd name="T1" fmla="*/ 41 h 49"/>
                <a:gd name="T2" fmla="*/ 12 w 34"/>
                <a:gd name="T3" fmla="*/ 47 h 49"/>
                <a:gd name="T4" fmla="*/ 2 w 34"/>
                <a:gd name="T5" fmla="*/ 41 h 49"/>
                <a:gd name="T6" fmla="*/ 0 w 34"/>
                <a:gd name="T7" fmla="*/ 15 h 49"/>
                <a:gd name="T8" fmla="*/ 13 w 34"/>
                <a:gd name="T9" fmla="*/ 0 h 49"/>
                <a:gd name="T10" fmla="*/ 17 w 34"/>
                <a:gd name="T11" fmla="*/ 11 h 49"/>
                <a:gd name="T12" fmla="*/ 30 w 34"/>
                <a:gd name="T13" fmla="*/ 9 h 49"/>
                <a:gd name="T14" fmla="*/ 34 w 34"/>
                <a:gd name="T15" fmla="*/ 34 h 49"/>
                <a:gd name="T16" fmla="*/ 29 w 34"/>
                <a:gd name="T17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9">
                  <a:moveTo>
                    <a:pt x="29" y="41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7" y="49"/>
                    <a:pt x="3" y="46"/>
                    <a:pt x="2" y="4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6" y="6"/>
                    <a:pt x="1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7"/>
                    <a:pt x="32" y="40"/>
                    <a:pt x="29" y="41"/>
                  </a:cubicBezTo>
                  <a:close/>
                </a:path>
              </a:pathLst>
            </a:custGeom>
            <a:gradFill>
              <a:gsLst>
                <a:gs pos="0">
                  <a:srgbClr val="FFBAB9"/>
                </a:gs>
                <a:gs pos="66000">
                  <a:srgbClr val="F7C1B3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ṩľîḓe">
              <a:extLst>
                <a:ext uri="{FF2B5EF4-FFF2-40B4-BE49-F238E27FC236}">
                  <a16:creationId xmlns:a16="http://schemas.microsoft.com/office/drawing/2014/main" id="{A7F1DC9E-0537-40B4-BEAE-50512BD0FB17}"/>
                </a:ext>
              </a:extLst>
            </p:cNvPr>
            <p:cNvSpPr/>
            <p:nvPr/>
          </p:nvSpPr>
          <p:spPr bwMode="auto">
            <a:xfrm>
              <a:off x="11295476" y="2230382"/>
              <a:ext cx="177349" cy="284185"/>
            </a:xfrm>
            <a:custGeom>
              <a:avLst/>
              <a:gdLst>
                <a:gd name="T0" fmla="*/ 33 w 40"/>
                <a:gd name="T1" fmla="*/ 35 h 64"/>
                <a:gd name="T2" fmla="*/ 31 w 40"/>
                <a:gd name="T3" fmla="*/ 37 h 64"/>
                <a:gd name="T4" fmla="*/ 31 w 40"/>
                <a:gd name="T5" fmla="*/ 39 h 64"/>
                <a:gd name="T6" fmla="*/ 30 w 40"/>
                <a:gd name="T7" fmla="*/ 47 h 64"/>
                <a:gd name="T8" fmla="*/ 27 w 40"/>
                <a:gd name="T9" fmla="*/ 51 h 64"/>
                <a:gd name="T10" fmla="*/ 15 w 40"/>
                <a:gd name="T11" fmla="*/ 62 h 64"/>
                <a:gd name="T12" fmla="*/ 7 w 40"/>
                <a:gd name="T13" fmla="*/ 58 h 64"/>
                <a:gd name="T14" fmla="*/ 2 w 40"/>
                <a:gd name="T15" fmla="*/ 35 h 64"/>
                <a:gd name="T16" fmla="*/ 1 w 40"/>
                <a:gd name="T17" fmla="*/ 26 h 64"/>
                <a:gd name="T18" fmla="*/ 1 w 40"/>
                <a:gd name="T19" fmla="*/ 23 h 64"/>
                <a:gd name="T20" fmla="*/ 1 w 40"/>
                <a:gd name="T21" fmla="*/ 22 h 64"/>
                <a:gd name="T22" fmla="*/ 0 w 40"/>
                <a:gd name="T23" fmla="*/ 9 h 64"/>
                <a:gd name="T24" fmla="*/ 0 w 40"/>
                <a:gd name="T25" fmla="*/ 5 h 64"/>
                <a:gd name="T26" fmla="*/ 3 w 40"/>
                <a:gd name="T27" fmla="*/ 0 h 64"/>
                <a:gd name="T28" fmla="*/ 15 w 40"/>
                <a:gd name="T29" fmla="*/ 0 h 64"/>
                <a:gd name="T30" fmla="*/ 20 w 40"/>
                <a:gd name="T31" fmla="*/ 13 h 64"/>
                <a:gd name="T32" fmla="*/ 27 w 40"/>
                <a:gd name="T33" fmla="*/ 20 h 64"/>
                <a:gd name="T34" fmla="*/ 29 w 40"/>
                <a:gd name="T35" fmla="*/ 20 h 64"/>
                <a:gd name="T36" fmla="*/ 32 w 40"/>
                <a:gd name="T37" fmla="*/ 16 h 64"/>
                <a:gd name="T38" fmla="*/ 37 w 40"/>
                <a:gd name="T39" fmla="*/ 17 h 64"/>
                <a:gd name="T40" fmla="*/ 40 w 40"/>
                <a:gd name="T41" fmla="*/ 27 h 64"/>
                <a:gd name="T42" fmla="*/ 37 w 40"/>
                <a:gd name="T43" fmla="*/ 33 h 64"/>
                <a:gd name="T44" fmla="*/ 33 w 40"/>
                <a:gd name="T45" fmla="*/ 35 h 64"/>
                <a:gd name="T46" fmla="*/ 33 w 40"/>
                <a:gd name="T4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64">
                  <a:moveTo>
                    <a:pt x="33" y="35"/>
                  </a:moveTo>
                  <a:cubicBezTo>
                    <a:pt x="32" y="35"/>
                    <a:pt x="31" y="36"/>
                    <a:pt x="31" y="37"/>
                  </a:cubicBezTo>
                  <a:cubicBezTo>
                    <a:pt x="31" y="38"/>
                    <a:pt x="31" y="37"/>
                    <a:pt x="31" y="39"/>
                  </a:cubicBezTo>
                  <a:cubicBezTo>
                    <a:pt x="32" y="42"/>
                    <a:pt x="31" y="45"/>
                    <a:pt x="30" y="47"/>
                  </a:cubicBezTo>
                  <a:cubicBezTo>
                    <a:pt x="29" y="48"/>
                    <a:pt x="28" y="50"/>
                    <a:pt x="27" y="51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2" y="64"/>
                    <a:pt x="8" y="62"/>
                    <a:pt x="7" y="58"/>
                  </a:cubicBezTo>
                  <a:cubicBezTo>
                    <a:pt x="4" y="49"/>
                    <a:pt x="2" y="35"/>
                    <a:pt x="2" y="35"/>
                  </a:cubicBezTo>
                  <a:cubicBezTo>
                    <a:pt x="1" y="32"/>
                    <a:pt x="1" y="29"/>
                    <a:pt x="1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8"/>
                    <a:pt x="0" y="14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20" y="13"/>
                    <a:pt x="20" y="13"/>
                  </a:cubicBezTo>
                  <a:cubicBezTo>
                    <a:pt x="20" y="14"/>
                    <a:pt x="25" y="17"/>
                    <a:pt x="27" y="20"/>
                  </a:cubicBezTo>
                  <a:cubicBezTo>
                    <a:pt x="27" y="21"/>
                    <a:pt x="29" y="20"/>
                    <a:pt x="29" y="20"/>
                  </a:cubicBezTo>
                  <a:cubicBezTo>
                    <a:pt x="29" y="18"/>
                    <a:pt x="30" y="17"/>
                    <a:pt x="32" y="16"/>
                  </a:cubicBezTo>
                  <a:cubicBezTo>
                    <a:pt x="33" y="16"/>
                    <a:pt x="36" y="16"/>
                    <a:pt x="37" y="17"/>
                  </a:cubicBezTo>
                  <a:cubicBezTo>
                    <a:pt x="39" y="19"/>
                    <a:pt x="40" y="23"/>
                    <a:pt x="40" y="27"/>
                  </a:cubicBezTo>
                  <a:cubicBezTo>
                    <a:pt x="39" y="29"/>
                    <a:pt x="39" y="32"/>
                    <a:pt x="37" y="33"/>
                  </a:cubicBezTo>
                  <a:cubicBezTo>
                    <a:pt x="37" y="34"/>
                    <a:pt x="34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lose/>
                </a:path>
              </a:pathLst>
            </a:custGeom>
            <a:solidFill>
              <a:srgbClr val="FFD9D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ŝlidê">
              <a:extLst>
                <a:ext uri="{FF2B5EF4-FFF2-40B4-BE49-F238E27FC236}">
                  <a16:creationId xmlns:a16="http://schemas.microsoft.com/office/drawing/2014/main" id="{6C2257BE-6716-4429-8DC7-34D5B4F4204E}"/>
                </a:ext>
              </a:extLst>
            </p:cNvPr>
            <p:cNvSpPr/>
            <p:nvPr/>
          </p:nvSpPr>
          <p:spPr bwMode="auto">
            <a:xfrm>
              <a:off x="11246331" y="2510293"/>
              <a:ext cx="527771" cy="884604"/>
            </a:xfrm>
            <a:custGeom>
              <a:avLst/>
              <a:gdLst>
                <a:gd name="T0" fmla="*/ 0 w 119"/>
                <a:gd name="T1" fmla="*/ 48 h 199"/>
                <a:gd name="T2" fmla="*/ 0 w 119"/>
                <a:gd name="T3" fmla="*/ 46 h 199"/>
                <a:gd name="T4" fmla="*/ 10 w 119"/>
                <a:gd name="T5" fmla="*/ 12 h 199"/>
                <a:gd name="T6" fmla="*/ 51 w 119"/>
                <a:gd name="T7" fmla="*/ 1 h 199"/>
                <a:gd name="T8" fmla="*/ 108 w 119"/>
                <a:gd name="T9" fmla="*/ 20 h 199"/>
                <a:gd name="T10" fmla="*/ 109 w 119"/>
                <a:gd name="T11" fmla="*/ 75 h 199"/>
                <a:gd name="T12" fmla="*/ 108 w 119"/>
                <a:gd name="T13" fmla="*/ 153 h 199"/>
                <a:gd name="T14" fmla="*/ 111 w 119"/>
                <a:gd name="T15" fmla="*/ 176 h 199"/>
                <a:gd name="T16" fmla="*/ 68 w 119"/>
                <a:gd name="T17" fmla="*/ 196 h 199"/>
                <a:gd name="T18" fmla="*/ 10 w 119"/>
                <a:gd name="T19" fmla="*/ 184 h 199"/>
                <a:gd name="T20" fmla="*/ 9 w 119"/>
                <a:gd name="T21" fmla="*/ 137 h 199"/>
                <a:gd name="T22" fmla="*/ 2 w 119"/>
                <a:gd name="T23" fmla="*/ 86 h 199"/>
                <a:gd name="T24" fmla="*/ 0 w 119"/>
                <a:gd name="T25" fmla="*/ 4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99">
                  <a:moveTo>
                    <a:pt x="0" y="48"/>
                  </a:moveTo>
                  <a:cubicBezTo>
                    <a:pt x="0" y="47"/>
                    <a:pt x="0" y="47"/>
                    <a:pt x="0" y="46"/>
                  </a:cubicBezTo>
                  <a:cubicBezTo>
                    <a:pt x="0" y="34"/>
                    <a:pt x="0" y="22"/>
                    <a:pt x="10" y="12"/>
                  </a:cubicBezTo>
                  <a:cubicBezTo>
                    <a:pt x="20" y="2"/>
                    <a:pt x="38" y="2"/>
                    <a:pt x="51" y="1"/>
                  </a:cubicBezTo>
                  <a:cubicBezTo>
                    <a:pt x="74" y="0"/>
                    <a:pt x="95" y="3"/>
                    <a:pt x="108" y="20"/>
                  </a:cubicBezTo>
                  <a:cubicBezTo>
                    <a:pt x="119" y="35"/>
                    <a:pt x="114" y="57"/>
                    <a:pt x="109" y="75"/>
                  </a:cubicBezTo>
                  <a:cubicBezTo>
                    <a:pt x="103" y="101"/>
                    <a:pt x="103" y="127"/>
                    <a:pt x="108" y="153"/>
                  </a:cubicBezTo>
                  <a:cubicBezTo>
                    <a:pt x="109" y="159"/>
                    <a:pt x="112" y="170"/>
                    <a:pt x="111" y="176"/>
                  </a:cubicBezTo>
                  <a:cubicBezTo>
                    <a:pt x="109" y="193"/>
                    <a:pt x="79" y="196"/>
                    <a:pt x="68" y="196"/>
                  </a:cubicBezTo>
                  <a:cubicBezTo>
                    <a:pt x="57" y="196"/>
                    <a:pt x="14" y="199"/>
                    <a:pt x="10" y="184"/>
                  </a:cubicBezTo>
                  <a:cubicBezTo>
                    <a:pt x="7" y="170"/>
                    <a:pt x="11" y="151"/>
                    <a:pt x="9" y="137"/>
                  </a:cubicBezTo>
                  <a:cubicBezTo>
                    <a:pt x="7" y="120"/>
                    <a:pt x="4" y="103"/>
                    <a:pt x="2" y="86"/>
                  </a:cubicBezTo>
                  <a:cubicBezTo>
                    <a:pt x="0" y="73"/>
                    <a:pt x="0" y="61"/>
                    <a:pt x="0" y="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śľiḑé">
              <a:extLst>
                <a:ext uri="{FF2B5EF4-FFF2-40B4-BE49-F238E27FC236}">
                  <a16:creationId xmlns:a16="http://schemas.microsoft.com/office/drawing/2014/main" id="{17FAFE3F-C787-4670-B6F3-DF7239B87A41}"/>
                </a:ext>
              </a:extLst>
            </p:cNvPr>
            <p:cNvSpPr/>
            <p:nvPr/>
          </p:nvSpPr>
          <p:spPr bwMode="auto">
            <a:xfrm>
              <a:off x="11192913" y="2540208"/>
              <a:ext cx="177349" cy="316235"/>
            </a:xfrm>
            <a:custGeom>
              <a:avLst/>
              <a:gdLst>
                <a:gd name="T0" fmla="*/ 34 w 40"/>
                <a:gd name="T1" fmla="*/ 71 h 71"/>
                <a:gd name="T2" fmla="*/ 39 w 40"/>
                <a:gd name="T3" fmla="*/ 41 h 71"/>
                <a:gd name="T4" fmla="*/ 38 w 40"/>
                <a:gd name="T5" fmla="*/ 17 h 71"/>
                <a:gd name="T6" fmla="*/ 32 w 40"/>
                <a:gd name="T7" fmla="*/ 4 h 71"/>
                <a:gd name="T8" fmla="*/ 28 w 40"/>
                <a:gd name="T9" fmla="*/ 3 h 71"/>
                <a:gd name="T10" fmla="*/ 9 w 40"/>
                <a:gd name="T11" fmla="*/ 24 h 71"/>
                <a:gd name="T12" fmla="*/ 0 w 40"/>
                <a:gd name="T13" fmla="*/ 59 h 71"/>
                <a:gd name="T14" fmla="*/ 34 w 40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1">
                  <a:moveTo>
                    <a:pt x="34" y="71"/>
                  </a:moveTo>
                  <a:cubicBezTo>
                    <a:pt x="36" y="61"/>
                    <a:pt x="38" y="51"/>
                    <a:pt x="39" y="41"/>
                  </a:cubicBezTo>
                  <a:cubicBezTo>
                    <a:pt x="40" y="33"/>
                    <a:pt x="40" y="26"/>
                    <a:pt x="38" y="17"/>
                  </a:cubicBezTo>
                  <a:cubicBezTo>
                    <a:pt x="37" y="12"/>
                    <a:pt x="35" y="7"/>
                    <a:pt x="32" y="4"/>
                  </a:cubicBezTo>
                  <a:cubicBezTo>
                    <a:pt x="31" y="4"/>
                    <a:pt x="30" y="3"/>
                    <a:pt x="28" y="3"/>
                  </a:cubicBezTo>
                  <a:cubicBezTo>
                    <a:pt x="19" y="0"/>
                    <a:pt x="13" y="14"/>
                    <a:pt x="9" y="24"/>
                  </a:cubicBezTo>
                  <a:cubicBezTo>
                    <a:pt x="5" y="35"/>
                    <a:pt x="2" y="47"/>
                    <a:pt x="0" y="59"/>
                  </a:cubicBezTo>
                  <a:cubicBezTo>
                    <a:pt x="10" y="68"/>
                    <a:pt x="22" y="71"/>
                    <a:pt x="34" y="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87" name="íṣlîďé">
              <a:extLst>
                <a:ext uri="{FF2B5EF4-FFF2-40B4-BE49-F238E27FC236}">
                  <a16:creationId xmlns:a16="http://schemas.microsoft.com/office/drawing/2014/main" id="{F102F0E9-2021-45D3-97FE-82BC0FDE8B48}"/>
                </a:ext>
              </a:extLst>
            </p:cNvPr>
            <p:cNvSpPr/>
            <p:nvPr/>
          </p:nvSpPr>
          <p:spPr bwMode="auto">
            <a:xfrm>
              <a:off x="11139494" y="2803024"/>
              <a:ext cx="205125" cy="395295"/>
            </a:xfrm>
            <a:custGeom>
              <a:avLst/>
              <a:gdLst>
                <a:gd name="T0" fmla="*/ 12 w 46"/>
                <a:gd name="T1" fmla="*/ 0 h 89"/>
                <a:gd name="T2" fmla="*/ 9 w 46"/>
                <a:gd name="T3" fmla="*/ 18 h 89"/>
                <a:gd name="T4" fmla="*/ 9 w 46"/>
                <a:gd name="T5" fmla="*/ 66 h 89"/>
                <a:gd name="T6" fmla="*/ 42 w 46"/>
                <a:gd name="T7" fmla="*/ 29 h 89"/>
                <a:gd name="T8" fmla="*/ 46 w 46"/>
                <a:gd name="T9" fmla="*/ 12 h 89"/>
                <a:gd name="T10" fmla="*/ 12 w 46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89">
                  <a:moveTo>
                    <a:pt x="12" y="0"/>
                  </a:moveTo>
                  <a:cubicBezTo>
                    <a:pt x="11" y="6"/>
                    <a:pt x="10" y="12"/>
                    <a:pt x="9" y="18"/>
                  </a:cubicBezTo>
                  <a:cubicBezTo>
                    <a:pt x="7" y="34"/>
                    <a:pt x="0" y="52"/>
                    <a:pt x="9" y="66"/>
                  </a:cubicBezTo>
                  <a:cubicBezTo>
                    <a:pt x="25" y="89"/>
                    <a:pt x="38" y="44"/>
                    <a:pt x="42" y="29"/>
                  </a:cubicBezTo>
                  <a:cubicBezTo>
                    <a:pt x="43" y="24"/>
                    <a:pt x="45" y="18"/>
                    <a:pt x="46" y="12"/>
                  </a:cubicBezTo>
                  <a:cubicBezTo>
                    <a:pt x="34" y="12"/>
                    <a:pt x="22" y="9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rgbClr val="FFBEBB"/>
                </a:gs>
                <a:gs pos="100000">
                  <a:srgbClr val="FFBFBB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8A7F0CA2-6D84-4639-B0F3-48BC6C6FE7F4}"/>
              </a:ext>
            </a:extLst>
          </p:cNvPr>
          <p:cNvSpPr/>
          <p:nvPr userDrawn="1"/>
        </p:nvSpPr>
        <p:spPr>
          <a:xfrm rot="20426464">
            <a:off x="-26718" y="3158756"/>
            <a:ext cx="6454858" cy="5560360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324106 w 4400428"/>
              <a:gd name="connsiteY2" fmla="*/ 2120245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519187 w 4400428"/>
              <a:gd name="connsiteY2" fmla="*/ 1766670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428852" y="577364"/>
                  <a:pt x="682050" y="871809"/>
                </a:cubicBezTo>
                <a:cubicBezTo>
                  <a:pt x="935248" y="1166254"/>
                  <a:pt x="1078844" y="1558597"/>
                  <a:pt x="1519187" y="1766670"/>
                </a:cubicBezTo>
                <a:cubicBezTo>
                  <a:pt x="1959530" y="1974743"/>
                  <a:pt x="2843899" y="1868272"/>
                  <a:pt x="3324106" y="2120245"/>
                </a:cubicBezTo>
                <a:cubicBezTo>
                  <a:pt x="3804313" y="2372218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03FAB3F1-CC98-4E5A-A56D-C15160268702}"/>
              </a:ext>
            </a:extLst>
          </p:cNvPr>
          <p:cNvSpPr/>
          <p:nvPr userDrawn="1"/>
        </p:nvSpPr>
        <p:spPr>
          <a:xfrm rot="20789377">
            <a:off x="-123622" y="3988209"/>
            <a:ext cx="5309295" cy="4406866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619658" y="1560831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000">
                <a:srgbClr val="00416A"/>
              </a:gs>
              <a:gs pos="100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7" grpId="0" animBg="1"/>
      <p:bldP spid="10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2023/5/11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概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DF62C9EE-A310-4149-8182-E71ECC52F703}"/>
              </a:ext>
            </a:extLst>
          </p:cNvPr>
          <p:cNvSpPr txBox="1"/>
          <p:nvPr userDrawn="1"/>
        </p:nvSpPr>
        <p:spPr>
          <a:xfrm>
            <a:off x="1107760" y="203200"/>
            <a:ext cx="214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+mj-ea"/>
                <a:ea typeface="+mj-ea"/>
              </a:rPr>
              <a:t>章节概述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142EFFB-136F-4EB5-BE20-5CBE7FDA9E2B}"/>
              </a:ext>
            </a:extLst>
          </p:cNvPr>
          <p:cNvSpPr txBox="1"/>
          <p:nvPr userDrawn="1"/>
        </p:nvSpPr>
        <p:spPr>
          <a:xfrm>
            <a:off x="1061444" y="726420"/>
            <a:ext cx="237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/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CHAPTER OVERVIEW</a:t>
            </a:r>
            <a:endParaRPr lang="zh-CN" alt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5E67687-8A95-4C54-94FD-29F434568C72}"/>
              </a:ext>
            </a:extLst>
          </p:cNvPr>
          <p:cNvCxnSpPr>
            <a:cxnSpLocks/>
          </p:cNvCxnSpPr>
          <p:nvPr userDrawn="1"/>
        </p:nvCxnSpPr>
        <p:spPr>
          <a:xfrm>
            <a:off x="1106570" y="726420"/>
            <a:ext cx="2144630" cy="0"/>
          </a:xfrm>
          <a:prstGeom prst="line">
            <a:avLst/>
          </a:prstGeom>
          <a:ln w="19050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6F9DF3-D7E7-4DC9-9572-EF6F5507DD8A}"/>
              </a:ext>
            </a:extLst>
          </p:cNvPr>
          <p:cNvGrpSpPr/>
          <p:nvPr userDrawn="1"/>
        </p:nvGrpSpPr>
        <p:grpSpPr>
          <a:xfrm>
            <a:off x="274027" y="281999"/>
            <a:ext cx="764259" cy="767958"/>
            <a:chOff x="274027" y="281999"/>
            <a:chExt cx="764259" cy="767958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379850DC-92F4-4B63-AF30-23353E40C076}"/>
                </a:ext>
              </a:extLst>
            </p:cNvPr>
            <p:cNvGrpSpPr/>
            <p:nvPr userDrawn="1"/>
          </p:nvGrpSpPr>
          <p:grpSpPr>
            <a:xfrm>
              <a:off x="274027" y="281999"/>
              <a:ext cx="764259" cy="767958"/>
              <a:chOff x="1506056" y="1170999"/>
              <a:chExt cx="764259" cy="767958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800473A-A7E4-4375-BB1E-F7DDB54DAD8B}"/>
                  </a:ext>
                </a:extLst>
              </p:cNvPr>
              <p:cNvSpPr/>
              <p:nvPr userDrawn="1"/>
            </p:nvSpPr>
            <p:spPr>
              <a:xfrm>
                <a:off x="1506056" y="1170999"/>
                <a:ext cx="764259" cy="767958"/>
              </a:xfrm>
              <a:custGeom>
                <a:avLst/>
                <a:gdLst>
                  <a:gd name="connsiteX0" fmla="*/ 380280 w 764259"/>
                  <a:gd name="connsiteY0" fmla="*/ 0 h 767958"/>
                  <a:gd name="connsiteX1" fmla="*/ 764259 w 764259"/>
                  <a:gd name="connsiteY1" fmla="*/ 383979 h 767958"/>
                  <a:gd name="connsiteX2" fmla="*/ 380280 w 764259"/>
                  <a:gd name="connsiteY2" fmla="*/ 767958 h 767958"/>
                  <a:gd name="connsiteX3" fmla="*/ 108766 w 764259"/>
                  <a:gd name="connsiteY3" fmla="*/ 655493 h 767958"/>
                  <a:gd name="connsiteX4" fmla="*/ 88074 w 764259"/>
                  <a:gd name="connsiteY4" fmla="*/ 630414 h 767958"/>
                  <a:gd name="connsiteX5" fmla="*/ 86340 w 764259"/>
                  <a:gd name="connsiteY5" fmla="*/ 621759 h 767958"/>
                  <a:gd name="connsiteX6" fmla="*/ 99269 w 764259"/>
                  <a:gd name="connsiteY6" fmla="*/ 602352 h 767958"/>
                  <a:gd name="connsiteX7" fmla="*/ 122135 w 764259"/>
                  <a:gd name="connsiteY7" fmla="*/ 597770 h 767958"/>
                  <a:gd name="connsiteX8" fmla="*/ 138156 w 764259"/>
                  <a:gd name="connsiteY8" fmla="*/ 608444 h 767958"/>
                  <a:gd name="connsiteX9" fmla="*/ 125488 w 764259"/>
                  <a:gd name="connsiteY9" fmla="*/ 584691 h 767958"/>
                  <a:gd name="connsiteX10" fmla="*/ 149936 w 764259"/>
                  <a:gd name="connsiteY10" fmla="*/ 614323 h 767958"/>
                  <a:gd name="connsiteX11" fmla="*/ 380280 w 764259"/>
                  <a:gd name="connsiteY11" fmla="*/ 709734 h 767958"/>
                  <a:gd name="connsiteX12" fmla="*/ 706035 w 764259"/>
                  <a:gd name="connsiteY12" fmla="*/ 383979 h 767958"/>
                  <a:gd name="connsiteX13" fmla="*/ 380280 w 764259"/>
                  <a:gd name="connsiteY13" fmla="*/ 58224 h 767958"/>
                  <a:gd name="connsiteX14" fmla="*/ 61143 w 764259"/>
                  <a:gd name="connsiteY14" fmla="*/ 318328 h 767958"/>
                  <a:gd name="connsiteX15" fmla="*/ 58224 w 764259"/>
                  <a:gd name="connsiteY15" fmla="*/ 347286 h 767958"/>
                  <a:gd name="connsiteX16" fmla="*/ 0 w 764259"/>
                  <a:gd name="connsiteY16" fmla="*/ 347286 h 767958"/>
                  <a:gd name="connsiteX17" fmla="*/ 4102 w 764259"/>
                  <a:gd name="connsiteY17" fmla="*/ 306594 h 767958"/>
                  <a:gd name="connsiteX18" fmla="*/ 380280 w 764259"/>
                  <a:gd name="connsiteY18" fmla="*/ 0 h 7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259" h="767958">
                    <a:moveTo>
                      <a:pt x="380280" y="0"/>
                    </a:moveTo>
                    <a:cubicBezTo>
                      <a:pt x="592346" y="0"/>
                      <a:pt x="764259" y="171913"/>
                      <a:pt x="764259" y="383979"/>
                    </a:cubicBezTo>
                    <a:cubicBezTo>
                      <a:pt x="764259" y="596045"/>
                      <a:pt x="592346" y="767958"/>
                      <a:pt x="380280" y="767958"/>
                    </a:cubicBezTo>
                    <a:cubicBezTo>
                      <a:pt x="274247" y="767958"/>
                      <a:pt x="178252" y="724980"/>
                      <a:pt x="108766" y="655493"/>
                    </a:cubicBezTo>
                    <a:lnTo>
                      <a:pt x="88074" y="630414"/>
                    </a:lnTo>
                    <a:lnTo>
                      <a:pt x="86340" y="621759"/>
                    </a:lnTo>
                    <a:cubicBezTo>
                      <a:pt x="87851" y="614109"/>
                      <a:pt x="92280" y="607036"/>
                      <a:pt x="99269" y="602352"/>
                    </a:cubicBezTo>
                    <a:cubicBezTo>
                      <a:pt x="106259" y="597667"/>
                      <a:pt x="114485" y="596260"/>
                      <a:pt x="122135" y="597770"/>
                    </a:cubicBezTo>
                    <a:lnTo>
                      <a:pt x="138156" y="608444"/>
                    </a:lnTo>
                    <a:lnTo>
                      <a:pt x="125488" y="584691"/>
                    </a:lnTo>
                    <a:lnTo>
                      <a:pt x="149936" y="614323"/>
                    </a:lnTo>
                    <a:cubicBezTo>
                      <a:pt x="208886" y="673273"/>
                      <a:pt x="290325" y="709734"/>
                      <a:pt x="380280" y="709734"/>
                    </a:cubicBezTo>
                    <a:cubicBezTo>
                      <a:pt x="560190" y="709734"/>
                      <a:pt x="706035" y="563889"/>
                      <a:pt x="706035" y="383979"/>
                    </a:cubicBezTo>
                    <a:cubicBezTo>
                      <a:pt x="706035" y="204069"/>
                      <a:pt x="560190" y="58224"/>
                      <a:pt x="380280" y="58224"/>
                    </a:cubicBezTo>
                    <a:cubicBezTo>
                      <a:pt x="222859" y="58224"/>
                      <a:pt x="91519" y="169887"/>
                      <a:pt x="61143" y="318328"/>
                    </a:cubicBezTo>
                    <a:lnTo>
                      <a:pt x="58224" y="347286"/>
                    </a:lnTo>
                    <a:lnTo>
                      <a:pt x="0" y="347286"/>
                    </a:lnTo>
                    <a:lnTo>
                      <a:pt x="4102" y="306594"/>
                    </a:lnTo>
                    <a:cubicBezTo>
                      <a:pt x="39907" y="131621"/>
                      <a:pt x="194722" y="0"/>
                      <a:pt x="380280" y="0"/>
                    </a:cubicBezTo>
                    <a:close/>
                  </a:path>
                </a:pathLst>
              </a:cu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722033A-22FB-4FD4-86BC-19FB91482DA1}"/>
                  </a:ext>
                </a:extLst>
              </p:cNvPr>
              <p:cNvSpPr/>
              <p:nvPr userDrawn="1"/>
            </p:nvSpPr>
            <p:spPr>
              <a:xfrm>
                <a:off x="1588770" y="1756122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FF09C5A9-92CA-4329-879E-715459180F8A}"/>
                  </a:ext>
                </a:extLst>
              </p:cNvPr>
              <p:cNvSpPr/>
              <p:nvPr userDrawn="1"/>
            </p:nvSpPr>
            <p:spPr>
              <a:xfrm>
                <a:off x="1506056" y="1488303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734BFF2-2861-4C5A-965A-711BD5B5CA32}"/>
                </a:ext>
              </a:extLst>
            </p:cNvPr>
            <p:cNvGrpSpPr/>
            <p:nvPr userDrawn="1"/>
          </p:nvGrpSpPr>
          <p:grpSpPr>
            <a:xfrm>
              <a:off x="354335" y="535507"/>
              <a:ext cx="535506" cy="350441"/>
              <a:chOff x="1922428" y="1423006"/>
              <a:chExt cx="535506" cy="350441"/>
            </a:xfrm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3000000" scaled="0"/>
            </a:gradFill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21785C0-DCA8-4585-92E6-D1FDE14F4700}"/>
                  </a:ext>
                </a:extLst>
              </p:cNvPr>
              <p:cNvGrpSpPr/>
              <p:nvPr userDrawn="1"/>
            </p:nvGrpSpPr>
            <p:grpSpPr>
              <a:xfrm rot="18718039" flipV="1">
                <a:off x="1844710" y="1584333"/>
                <a:ext cx="224712" cy="69276"/>
                <a:chOff x="573405" y="1443990"/>
                <a:chExt cx="787632" cy="160020"/>
              </a:xfrm>
              <a:grpFill/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297F3745-2493-4749-987A-21AD070792ED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5C420E02-7ABF-49E5-B126-FA961FC8C6C6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B61BE75F-D110-4C84-ACD4-DCFE2DACC4BC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573C50C3-CF27-46AB-8BA4-08551CB978F7}"/>
                  </a:ext>
                </a:extLst>
              </p:cNvPr>
              <p:cNvGrpSpPr/>
              <p:nvPr userDrawn="1"/>
            </p:nvGrpSpPr>
            <p:grpSpPr>
              <a:xfrm rot="2651265" flipV="1">
                <a:off x="1955814" y="1594427"/>
                <a:ext cx="253670" cy="69276"/>
                <a:chOff x="573405" y="1443990"/>
                <a:chExt cx="787632" cy="160020"/>
              </a:xfrm>
              <a:grpFill/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0F40E602-3BAD-44D3-BEB0-04EE96EB187A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31CECB-7F1D-437A-B06A-23AFE4225B64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D8C2750D-50FC-43FE-BBE8-A3E60ED34A91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13C1AD3F-BA13-4E73-AD45-09E5310469D5}"/>
                  </a:ext>
                </a:extLst>
              </p:cNvPr>
              <p:cNvGrpSpPr/>
              <p:nvPr userDrawn="1"/>
            </p:nvGrpSpPr>
            <p:grpSpPr>
              <a:xfrm rot="18821879" flipV="1">
                <a:off x="2091592" y="1585792"/>
                <a:ext cx="306034" cy="69276"/>
                <a:chOff x="573405" y="1443990"/>
                <a:chExt cx="787632" cy="160020"/>
              </a:xfrm>
              <a:grpFill/>
            </p:grpSpPr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B3B39477-059A-4F14-B250-F9018654B168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215B7278-F045-4EF1-8F69-4CBBC6FE58F5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409AB273-2AAC-426C-BB69-5CA7CA869633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00" name="等腰三角形 99">
                <a:extLst>
                  <a:ext uri="{FF2B5EF4-FFF2-40B4-BE49-F238E27FC236}">
                    <a16:creationId xmlns:a16="http://schemas.microsoft.com/office/drawing/2014/main" id="{3A22DFB4-689C-46A7-9D71-124CF64F296F}"/>
                  </a:ext>
                </a:extLst>
              </p:cNvPr>
              <p:cNvSpPr/>
              <p:nvPr userDrawn="1"/>
            </p:nvSpPr>
            <p:spPr>
              <a:xfrm rot="2290495">
                <a:off x="2261064" y="1423006"/>
                <a:ext cx="196870" cy="148982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20480BE-3375-4080-9B5F-35D44AC3B1C2}"/>
              </a:ext>
            </a:extLst>
          </p:cNvPr>
          <p:cNvGrpSpPr/>
          <p:nvPr userDrawn="1"/>
        </p:nvGrpSpPr>
        <p:grpSpPr>
          <a:xfrm>
            <a:off x="0" y="2276872"/>
            <a:ext cx="5533941" cy="2633589"/>
            <a:chOff x="1631157" y="1513742"/>
            <a:chExt cx="8929687" cy="4249616"/>
          </a:xfrm>
        </p:grpSpPr>
        <p:sp>
          <p:nvSpPr>
            <p:cNvPr id="88" name="ïşļiďê">
              <a:extLst>
                <a:ext uri="{FF2B5EF4-FFF2-40B4-BE49-F238E27FC236}">
                  <a16:creationId xmlns:a16="http://schemas.microsoft.com/office/drawing/2014/main" id="{D84182CF-3BF0-4F6E-B54E-D3D11578B2C1}"/>
                </a:ext>
              </a:extLst>
            </p:cNvPr>
            <p:cNvSpPr/>
            <p:nvPr/>
          </p:nvSpPr>
          <p:spPr bwMode="auto">
            <a:xfrm>
              <a:off x="4203213" y="1513742"/>
              <a:ext cx="1970637" cy="2329351"/>
            </a:xfrm>
            <a:custGeom>
              <a:avLst/>
              <a:gdLst>
                <a:gd name="T0" fmla="*/ 509 w 544"/>
                <a:gd name="T1" fmla="*/ 340 h 642"/>
                <a:gd name="T2" fmla="*/ 474 w 544"/>
                <a:gd name="T3" fmla="*/ 279 h 642"/>
                <a:gd name="T4" fmla="*/ 487 w 544"/>
                <a:gd name="T5" fmla="*/ 178 h 642"/>
                <a:gd name="T6" fmla="*/ 397 w 544"/>
                <a:gd name="T7" fmla="*/ 118 h 642"/>
                <a:gd name="T8" fmla="*/ 148 w 544"/>
                <a:gd name="T9" fmla="*/ 101 h 642"/>
                <a:gd name="T10" fmla="*/ 112 w 544"/>
                <a:gd name="T11" fmla="*/ 85 h 642"/>
                <a:gd name="T12" fmla="*/ 19 w 544"/>
                <a:gd name="T13" fmla="*/ 152 h 642"/>
                <a:gd name="T14" fmla="*/ 73 w 544"/>
                <a:gd name="T15" fmla="*/ 241 h 642"/>
                <a:gd name="T16" fmla="*/ 26 w 544"/>
                <a:gd name="T17" fmla="*/ 277 h 642"/>
                <a:gd name="T18" fmla="*/ 18 w 544"/>
                <a:gd name="T19" fmla="*/ 388 h 642"/>
                <a:gd name="T20" fmla="*/ 30 w 544"/>
                <a:gd name="T21" fmla="*/ 420 h 642"/>
                <a:gd name="T22" fmla="*/ 20 w 544"/>
                <a:gd name="T23" fmla="*/ 446 h 642"/>
                <a:gd name="T24" fmla="*/ 14 w 544"/>
                <a:gd name="T25" fmla="*/ 476 h 642"/>
                <a:gd name="T26" fmla="*/ 126 w 544"/>
                <a:gd name="T27" fmla="*/ 627 h 642"/>
                <a:gd name="T28" fmla="*/ 261 w 544"/>
                <a:gd name="T29" fmla="*/ 611 h 642"/>
                <a:gd name="T30" fmla="*/ 376 w 544"/>
                <a:gd name="T31" fmla="*/ 555 h 642"/>
                <a:gd name="T32" fmla="*/ 403 w 544"/>
                <a:gd name="T33" fmla="*/ 569 h 642"/>
                <a:gd name="T34" fmla="*/ 452 w 544"/>
                <a:gd name="T35" fmla="*/ 564 h 642"/>
                <a:gd name="T36" fmla="*/ 470 w 544"/>
                <a:gd name="T37" fmla="*/ 493 h 642"/>
                <a:gd name="T38" fmla="*/ 482 w 544"/>
                <a:gd name="T39" fmla="*/ 472 h 642"/>
                <a:gd name="T40" fmla="*/ 496 w 544"/>
                <a:gd name="T41" fmla="*/ 460 h 642"/>
                <a:gd name="T42" fmla="*/ 509 w 544"/>
                <a:gd name="T43" fmla="*/ 34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4" h="642">
                  <a:moveTo>
                    <a:pt x="509" y="340"/>
                  </a:moveTo>
                  <a:cubicBezTo>
                    <a:pt x="474" y="279"/>
                    <a:pt x="474" y="279"/>
                    <a:pt x="474" y="279"/>
                  </a:cubicBezTo>
                  <a:cubicBezTo>
                    <a:pt x="483" y="259"/>
                    <a:pt x="496" y="218"/>
                    <a:pt x="487" y="178"/>
                  </a:cubicBezTo>
                  <a:cubicBezTo>
                    <a:pt x="478" y="137"/>
                    <a:pt x="438" y="111"/>
                    <a:pt x="397" y="118"/>
                  </a:cubicBezTo>
                  <a:cubicBezTo>
                    <a:pt x="292" y="0"/>
                    <a:pt x="177" y="78"/>
                    <a:pt x="148" y="101"/>
                  </a:cubicBezTo>
                  <a:cubicBezTo>
                    <a:pt x="138" y="93"/>
                    <a:pt x="125" y="88"/>
                    <a:pt x="112" y="85"/>
                  </a:cubicBezTo>
                  <a:cubicBezTo>
                    <a:pt x="67" y="78"/>
                    <a:pt x="26" y="108"/>
                    <a:pt x="19" y="152"/>
                  </a:cubicBezTo>
                  <a:cubicBezTo>
                    <a:pt x="12" y="191"/>
                    <a:pt x="36" y="228"/>
                    <a:pt x="73" y="241"/>
                  </a:cubicBezTo>
                  <a:cubicBezTo>
                    <a:pt x="54" y="248"/>
                    <a:pt x="37" y="261"/>
                    <a:pt x="26" y="277"/>
                  </a:cubicBezTo>
                  <a:cubicBezTo>
                    <a:pt x="3" y="309"/>
                    <a:pt x="0" y="354"/>
                    <a:pt x="18" y="388"/>
                  </a:cubicBezTo>
                  <a:cubicBezTo>
                    <a:pt x="24" y="398"/>
                    <a:pt x="31" y="408"/>
                    <a:pt x="30" y="420"/>
                  </a:cubicBezTo>
                  <a:cubicBezTo>
                    <a:pt x="30" y="429"/>
                    <a:pt x="24" y="437"/>
                    <a:pt x="20" y="446"/>
                  </a:cubicBezTo>
                  <a:cubicBezTo>
                    <a:pt x="17" y="456"/>
                    <a:pt x="14" y="466"/>
                    <a:pt x="14" y="476"/>
                  </a:cubicBezTo>
                  <a:cubicBezTo>
                    <a:pt x="8" y="541"/>
                    <a:pt x="55" y="605"/>
                    <a:pt x="126" y="627"/>
                  </a:cubicBezTo>
                  <a:cubicBezTo>
                    <a:pt x="175" y="642"/>
                    <a:pt x="224" y="634"/>
                    <a:pt x="261" y="611"/>
                  </a:cubicBezTo>
                  <a:cubicBezTo>
                    <a:pt x="297" y="589"/>
                    <a:pt x="336" y="572"/>
                    <a:pt x="376" y="555"/>
                  </a:cubicBezTo>
                  <a:cubicBezTo>
                    <a:pt x="391" y="564"/>
                    <a:pt x="403" y="569"/>
                    <a:pt x="403" y="569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77" y="565"/>
                    <a:pt x="460" y="527"/>
                    <a:pt x="470" y="493"/>
                  </a:cubicBezTo>
                  <a:cubicBezTo>
                    <a:pt x="475" y="486"/>
                    <a:pt x="479" y="479"/>
                    <a:pt x="482" y="472"/>
                  </a:cubicBezTo>
                  <a:cubicBezTo>
                    <a:pt x="485" y="467"/>
                    <a:pt x="490" y="463"/>
                    <a:pt x="496" y="460"/>
                  </a:cubicBezTo>
                  <a:cubicBezTo>
                    <a:pt x="518" y="445"/>
                    <a:pt x="544" y="391"/>
                    <a:pt x="509" y="340"/>
                  </a:cubicBezTo>
                </a:path>
              </a:pathLst>
            </a:cu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îSlíḓê">
              <a:extLst>
                <a:ext uri="{FF2B5EF4-FFF2-40B4-BE49-F238E27FC236}">
                  <a16:creationId xmlns:a16="http://schemas.microsoft.com/office/drawing/2014/main" id="{DD9F3248-A4C6-4DC7-9BE0-9B31FBF87E19}"/>
                </a:ext>
              </a:extLst>
            </p:cNvPr>
            <p:cNvSpPr/>
            <p:nvPr/>
          </p:nvSpPr>
          <p:spPr bwMode="auto">
            <a:xfrm>
              <a:off x="5720496" y="2641783"/>
              <a:ext cx="1300529" cy="2457572"/>
            </a:xfrm>
            <a:custGeom>
              <a:avLst/>
              <a:gdLst>
                <a:gd name="T0" fmla="*/ 347 w 359"/>
                <a:gd name="T1" fmla="*/ 92 h 677"/>
                <a:gd name="T2" fmla="*/ 334 w 359"/>
                <a:gd name="T3" fmla="*/ 37 h 677"/>
                <a:gd name="T4" fmla="*/ 324 w 359"/>
                <a:gd name="T5" fmla="*/ 19 h 677"/>
                <a:gd name="T6" fmla="*/ 299 w 359"/>
                <a:gd name="T7" fmla="*/ 11 h 677"/>
                <a:gd name="T8" fmla="*/ 287 w 359"/>
                <a:gd name="T9" fmla="*/ 12 h 677"/>
                <a:gd name="T10" fmla="*/ 252 w 359"/>
                <a:gd name="T11" fmla="*/ 6 h 677"/>
                <a:gd name="T12" fmla="*/ 251 w 359"/>
                <a:gd name="T13" fmla="*/ 6 h 677"/>
                <a:gd name="T14" fmla="*/ 225 w 359"/>
                <a:gd name="T15" fmla="*/ 10 h 677"/>
                <a:gd name="T16" fmla="*/ 183 w 359"/>
                <a:gd name="T17" fmla="*/ 59 h 677"/>
                <a:gd name="T18" fmla="*/ 166 w 359"/>
                <a:gd name="T19" fmla="*/ 121 h 677"/>
                <a:gd name="T20" fmla="*/ 161 w 359"/>
                <a:gd name="T21" fmla="*/ 172 h 677"/>
                <a:gd name="T22" fmla="*/ 166 w 359"/>
                <a:gd name="T23" fmla="*/ 366 h 677"/>
                <a:gd name="T24" fmla="*/ 147 w 359"/>
                <a:gd name="T25" fmla="*/ 358 h 677"/>
                <a:gd name="T26" fmla="*/ 0 w 359"/>
                <a:gd name="T27" fmla="*/ 205 h 677"/>
                <a:gd name="T28" fmla="*/ 96 w 359"/>
                <a:gd name="T29" fmla="*/ 586 h 677"/>
                <a:gd name="T30" fmla="*/ 171 w 359"/>
                <a:gd name="T31" fmla="*/ 677 h 677"/>
                <a:gd name="T32" fmla="*/ 326 w 359"/>
                <a:gd name="T33" fmla="*/ 435 h 677"/>
                <a:gd name="T34" fmla="*/ 310 w 359"/>
                <a:gd name="T35" fmla="*/ 228 h 677"/>
                <a:gd name="T36" fmla="*/ 306 w 359"/>
                <a:gd name="T37" fmla="*/ 148 h 677"/>
                <a:gd name="T38" fmla="*/ 325 w 359"/>
                <a:gd name="T39" fmla="*/ 146 h 677"/>
                <a:gd name="T40" fmla="*/ 342 w 359"/>
                <a:gd name="T41" fmla="*/ 140 h 677"/>
                <a:gd name="T42" fmla="*/ 347 w 359"/>
                <a:gd name="T43" fmla="*/ 9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9" h="677">
                  <a:moveTo>
                    <a:pt x="347" y="92"/>
                  </a:moveTo>
                  <a:cubicBezTo>
                    <a:pt x="343" y="73"/>
                    <a:pt x="341" y="54"/>
                    <a:pt x="334" y="37"/>
                  </a:cubicBezTo>
                  <a:cubicBezTo>
                    <a:pt x="332" y="30"/>
                    <a:pt x="329" y="24"/>
                    <a:pt x="324" y="19"/>
                  </a:cubicBezTo>
                  <a:cubicBezTo>
                    <a:pt x="317" y="13"/>
                    <a:pt x="308" y="12"/>
                    <a:pt x="299" y="11"/>
                  </a:cubicBezTo>
                  <a:cubicBezTo>
                    <a:pt x="295" y="11"/>
                    <a:pt x="291" y="12"/>
                    <a:pt x="287" y="12"/>
                  </a:cubicBezTo>
                  <a:cubicBezTo>
                    <a:pt x="275" y="12"/>
                    <a:pt x="262" y="13"/>
                    <a:pt x="252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43" y="0"/>
                    <a:pt x="231" y="2"/>
                    <a:pt x="225" y="1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66" y="90"/>
                    <a:pt x="166" y="121"/>
                    <a:pt x="166" y="121"/>
                  </a:cubicBezTo>
                  <a:cubicBezTo>
                    <a:pt x="161" y="172"/>
                    <a:pt x="161" y="172"/>
                    <a:pt x="161" y="172"/>
                  </a:cubicBezTo>
                  <a:cubicBezTo>
                    <a:pt x="166" y="366"/>
                    <a:pt x="166" y="366"/>
                    <a:pt x="166" y="366"/>
                  </a:cubicBezTo>
                  <a:cubicBezTo>
                    <a:pt x="147" y="358"/>
                    <a:pt x="147" y="358"/>
                    <a:pt x="147" y="358"/>
                  </a:cubicBezTo>
                  <a:cubicBezTo>
                    <a:pt x="63" y="213"/>
                    <a:pt x="0" y="205"/>
                    <a:pt x="0" y="205"/>
                  </a:cubicBezTo>
                  <a:cubicBezTo>
                    <a:pt x="6" y="268"/>
                    <a:pt x="96" y="586"/>
                    <a:pt x="96" y="586"/>
                  </a:cubicBezTo>
                  <a:cubicBezTo>
                    <a:pt x="171" y="677"/>
                    <a:pt x="171" y="677"/>
                    <a:pt x="171" y="677"/>
                  </a:cubicBezTo>
                  <a:cubicBezTo>
                    <a:pt x="326" y="435"/>
                    <a:pt x="326" y="435"/>
                    <a:pt x="326" y="435"/>
                  </a:cubicBezTo>
                  <a:cubicBezTo>
                    <a:pt x="310" y="228"/>
                    <a:pt x="310" y="228"/>
                    <a:pt x="310" y="228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31" y="145"/>
                    <a:pt x="337" y="143"/>
                    <a:pt x="342" y="140"/>
                  </a:cubicBezTo>
                  <a:cubicBezTo>
                    <a:pt x="359" y="128"/>
                    <a:pt x="351" y="108"/>
                    <a:pt x="347" y="92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iSlîďè">
              <a:extLst>
                <a:ext uri="{FF2B5EF4-FFF2-40B4-BE49-F238E27FC236}">
                  <a16:creationId xmlns:a16="http://schemas.microsoft.com/office/drawing/2014/main" id="{EFF9082F-82B3-4B44-859F-32EEF6556FCA}"/>
                </a:ext>
              </a:extLst>
            </p:cNvPr>
            <p:cNvSpPr/>
            <p:nvPr/>
          </p:nvSpPr>
          <p:spPr bwMode="auto">
            <a:xfrm>
              <a:off x="6477612" y="1808346"/>
              <a:ext cx="1775253" cy="1199784"/>
            </a:xfrm>
            <a:custGeom>
              <a:avLst/>
              <a:gdLst>
                <a:gd name="T0" fmla="*/ 469 w 490"/>
                <a:gd name="T1" fmla="*/ 331 h 331"/>
                <a:gd name="T2" fmla="*/ 20 w 490"/>
                <a:gd name="T3" fmla="*/ 330 h 331"/>
                <a:gd name="T4" fmla="*/ 0 w 490"/>
                <a:gd name="T5" fmla="*/ 314 h 331"/>
                <a:gd name="T6" fmla="*/ 0 w 490"/>
                <a:gd name="T7" fmla="*/ 46 h 331"/>
                <a:gd name="T8" fmla="*/ 0 w 490"/>
                <a:gd name="T9" fmla="*/ 16 h 331"/>
                <a:gd name="T10" fmla="*/ 21 w 490"/>
                <a:gd name="T11" fmla="*/ 0 h 331"/>
                <a:gd name="T12" fmla="*/ 470 w 490"/>
                <a:gd name="T13" fmla="*/ 1 h 331"/>
                <a:gd name="T14" fmla="*/ 490 w 490"/>
                <a:gd name="T15" fmla="*/ 17 h 331"/>
                <a:gd name="T16" fmla="*/ 490 w 490"/>
                <a:gd name="T17" fmla="*/ 315 h 331"/>
                <a:gd name="T18" fmla="*/ 469 w 490"/>
                <a:gd name="T1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0" h="331">
                  <a:moveTo>
                    <a:pt x="469" y="331"/>
                  </a:moveTo>
                  <a:cubicBezTo>
                    <a:pt x="20" y="330"/>
                    <a:pt x="20" y="330"/>
                    <a:pt x="20" y="330"/>
                  </a:cubicBezTo>
                  <a:cubicBezTo>
                    <a:pt x="9" y="330"/>
                    <a:pt x="0" y="323"/>
                    <a:pt x="0" y="3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470" y="1"/>
                    <a:pt x="470" y="1"/>
                    <a:pt x="470" y="1"/>
                  </a:cubicBezTo>
                  <a:cubicBezTo>
                    <a:pt x="481" y="1"/>
                    <a:pt x="490" y="8"/>
                    <a:pt x="490" y="17"/>
                  </a:cubicBezTo>
                  <a:cubicBezTo>
                    <a:pt x="490" y="315"/>
                    <a:pt x="490" y="315"/>
                    <a:pt x="490" y="315"/>
                  </a:cubicBezTo>
                  <a:cubicBezTo>
                    <a:pt x="490" y="323"/>
                    <a:pt x="481" y="331"/>
                    <a:pt x="469" y="33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ṧľíḓe">
              <a:extLst>
                <a:ext uri="{FF2B5EF4-FFF2-40B4-BE49-F238E27FC236}">
                  <a16:creationId xmlns:a16="http://schemas.microsoft.com/office/drawing/2014/main" id="{0E249701-FBA3-45D0-B6FB-2E72DCF3B532}"/>
                </a:ext>
              </a:extLst>
            </p:cNvPr>
            <p:cNvSpPr/>
            <p:nvPr/>
          </p:nvSpPr>
          <p:spPr bwMode="auto">
            <a:xfrm>
              <a:off x="6477612" y="1808346"/>
              <a:ext cx="1775253" cy="227440"/>
            </a:xfrm>
            <a:custGeom>
              <a:avLst/>
              <a:gdLst>
                <a:gd name="T0" fmla="*/ 0 w 490"/>
                <a:gd name="T1" fmla="*/ 63 h 63"/>
                <a:gd name="T2" fmla="*/ 0 w 490"/>
                <a:gd name="T3" fmla="*/ 16 h 63"/>
                <a:gd name="T4" fmla="*/ 21 w 490"/>
                <a:gd name="T5" fmla="*/ 0 h 63"/>
                <a:gd name="T6" fmla="*/ 470 w 490"/>
                <a:gd name="T7" fmla="*/ 1 h 63"/>
                <a:gd name="T8" fmla="*/ 490 w 490"/>
                <a:gd name="T9" fmla="*/ 17 h 63"/>
                <a:gd name="T10" fmla="*/ 490 w 490"/>
                <a:gd name="T11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0" h="63">
                  <a:moveTo>
                    <a:pt x="0" y="6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470" y="1"/>
                    <a:pt x="470" y="1"/>
                    <a:pt x="470" y="1"/>
                  </a:cubicBezTo>
                  <a:cubicBezTo>
                    <a:pt x="481" y="1"/>
                    <a:pt x="490" y="8"/>
                    <a:pt x="490" y="17"/>
                  </a:cubicBezTo>
                  <a:cubicBezTo>
                    <a:pt x="490" y="61"/>
                    <a:pt x="490" y="61"/>
                    <a:pt x="490" y="61"/>
                  </a:cubicBezTo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16" name="isḻîḍè">
              <a:extLst>
                <a:ext uri="{FF2B5EF4-FFF2-40B4-BE49-F238E27FC236}">
                  <a16:creationId xmlns:a16="http://schemas.microsoft.com/office/drawing/2014/main" id="{359DF6E2-4BC5-4DA1-8F87-DFD8205DB54E}"/>
                </a:ext>
              </a:extLst>
            </p:cNvPr>
            <p:cNvSpPr/>
            <p:nvPr/>
          </p:nvSpPr>
          <p:spPr bwMode="auto">
            <a:xfrm>
              <a:off x="6572251" y="1890774"/>
              <a:ext cx="68690" cy="73269"/>
            </a:xfrm>
            <a:custGeom>
              <a:avLst/>
              <a:gdLst>
                <a:gd name="T0" fmla="*/ 9 w 19"/>
                <a:gd name="T1" fmla="*/ 20 h 20"/>
                <a:gd name="T2" fmla="*/ 9 w 19"/>
                <a:gd name="T3" fmla="*/ 20 h 20"/>
                <a:gd name="T4" fmla="*/ 0 w 19"/>
                <a:gd name="T5" fmla="*/ 10 h 20"/>
                <a:gd name="T6" fmla="*/ 9 w 19"/>
                <a:gd name="T7" fmla="*/ 0 h 20"/>
                <a:gd name="T8" fmla="*/ 10 w 19"/>
                <a:gd name="T9" fmla="*/ 0 h 20"/>
                <a:gd name="T10" fmla="*/ 19 w 19"/>
                <a:gd name="T11" fmla="*/ 10 h 20"/>
                <a:gd name="T12" fmla="*/ 16 w 19"/>
                <a:gd name="T13" fmla="*/ 17 h 20"/>
                <a:gd name="T14" fmla="*/ 9 w 19"/>
                <a:gd name="T15" fmla="*/ 20 h 20"/>
                <a:gd name="T16" fmla="*/ 9 w 19"/>
                <a:gd name="T17" fmla="*/ 4 h 20"/>
                <a:gd name="T18" fmla="*/ 4 w 19"/>
                <a:gd name="T19" fmla="*/ 10 h 20"/>
                <a:gd name="T20" fmla="*/ 9 w 19"/>
                <a:gd name="T21" fmla="*/ 16 h 20"/>
                <a:gd name="T22" fmla="*/ 9 w 19"/>
                <a:gd name="T23" fmla="*/ 16 h 20"/>
                <a:gd name="T24" fmla="*/ 14 w 19"/>
                <a:gd name="T25" fmla="*/ 14 h 20"/>
                <a:gd name="T26" fmla="*/ 15 w 19"/>
                <a:gd name="T27" fmla="*/ 10 h 20"/>
                <a:gd name="T28" fmla="*/ 9 w 19"/>
                <a:gd name="T2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0"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5"/>
                    <a:pt x="19" y="10"/>
                  </a:cubicBezTo>
                  <a:cubicBezTo>
                    <a:pt x="19" y="13"/>
                    <a:pt x="18" y="15"/>
                    <a:pt x="16" y="17"/>
                  </a:cubicBezTo>
                  <a:cubicBezTo>
                    <a:pt x="15" y="19"/>
                    <a:pt x="12" y="20"/>
                    <a:pt x="9" y="20"/>
                  </a:cubicBezTo>
                  <a:close/>
                  <a:moveTo>
                    <a:pt x="9" y="4"/>
                  </a:moveTo>
                  <a:cubicBezTo>
                    <a:pt x="6" y="4"/>
                    <a:pt x="4" y="7"/>
                    <a:pt x="4" y="10"/>
                  </a:cubicBezTo>
                  <a:cubicBezTo>
                    <a:pt x="4" y="13"/>
                    <a:pt x="6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6"/>
                    <a:pt x="12" y="15"/>
                    <a:pt x="14" y="14"/>
                  </a:cubicBezTo>
                  <a:cubicBezTo>
                    <a:pt x="15" y="13"/>
                    <a:pt x="15" y="12"/>
                    <a:pt x="15" y="10"/>
                  </a:cubicBezTo>
                  <a:cubicBezTo>
                    <a:pt x="15" y="7"/>
                    <a:pt x="13" y="4"/>
                    <a:pt x="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ïṥľidê">
              <a:extLst>
                <a:ext uri="{FF2B5EF4-FFF2-40B4-BE49-F238E27FC236}">
                  <a16:creationId xmlns:a16="http://schemas.microsoft.com/office/drawing/2014/main" id="{6F85BB91-90D0-49D2-A335-BFEFEF42842C}"/>
                </a:ext>
              </a:extLst>
            </p:cNvPr>
            <p:cNvSpPr/>
            <p:nvPr/>
          </p:nvSpPr>
          <p:spPr bwMode="auto">
            <a:xfrm>
              <a:off x="6677575" y="1890774"/>
              <a:ext cx="68690" cy="73269"/>
            </a:xfrm>
            <a:custGeom>
              <a:avLst/>
              <a:gdLst>
                <a:gd name="T0" fmla="*/ 9 w 19"/>
                <a:gd name="T1" fmla="*/ 20 h 20"/>
                <a:gd name="T2" fmla="*/ 9 w 19"/>
                <a:gd name="T3" fmla="*/ 20 h 20"/>
                <a:gd name="T4" fmla="*/ 0 w 19"/>
                <a:gd name="T5" fmla="*/ 10 h 20"/>
                <a:gd name="T6" fmla="*/ 9 w 19"/>
                <a:gd name="T7" fmla="*/ 0 h 20"/>
                <a:gd name="T8" fmla="*/ 9 w 19"/>
                <a:gd name="T9" fmla="*/ 0 h 20"/>
                <a:gd name="T10" fmla="*/ 19 w 19"/>
                <a:gd name="T11" fmla="*/ 10 h 20"/>
                <a:gd name="T12" fmla="*/ 19 w 19"/>
                <a:gd name="T13" fmla="*/ 10 h 20"/>
                <a:gd name="T14" fmla="*/ 9 w 19"/>
                <a:gd name="T15" fmla="*/ 20 h 20"/>
                <a:gd name="T16" fmla="*/ 9 w 19"/>
                <a:gd name="T17" fmla="*/ 4 h 20"/>
                <a:gd name="T18" fmla="*/ 4 w 19"/>
                <a:gd name="T19" fmla="*/ 10 h 20"/>
                <a:gd name="T20" fmla="*/ 9 w 19"/>
                <a:gd name="T21" fmla="*/ 16 h 20"/>
                <a:gd name="T22" fmla="*/ 9 w 19"/>
                <a:gd name="T23" fmla="*/ 16 h 20"/>
                <a:gd name="T24" fmla="*/ 15 w 19"/>
                <a:gd name="T25" fmla="*/ 10 h 20"/>
                <a:gd name="T26" fmla="*/ 9 w 19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0"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9" y="5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5"/>
                    <a:pt x="15" y="20"/>
                    <a:pt x="9" y="20"/>
                  </a:cubicBezTo>
                  <a:close/>
                  <a:moveTo>
                    <a:pt x="9" y="4"/>
                  </a:moveTo>
                  <a:cubicBezTo>
                    <a:pt x="6" y="4"/>
                    <a:pt x="4" y="7"/>
                    <a:pt x="4" y="10"/>
                  </a:cubicBezTo>
                  <a:cubicBezTo>
                    <a:pt x="4" y="13"/>
                    <a:pt x="6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5" y="13"/>
                    <a:pt x="15" y="10"/>
                  </a:cubicBezTo>
                  <a:cubicBezTo>
                    <a:pt x="15" y="7"/>
                    <a:pt x="13" y="4"/>
                    <a:pt x="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ïṧľîḓe">
              <a:extLst>
                <a:ext uri="{FF2B5EF4-FFF2-40B4-BE49-F238E27FC236}">
                  <a16:creationId xmlns:a16="http://schemas.microsoft.com/office/drawing/2014/main" id="{89A6E1D7-5DB5-4092-BEF1-0A6DCA9A09D5}"/>
                </a:ext>
              </a:extLst>
            </p:cNvPr>
            <p:cNvSpPr/>
            <p:nvPr/>
          </p:nvSpPr>
          <p:spPr bwMode="auto">
            <a:xfrm>
              <a:off x="6778320" y="1890774"/>
              <a:ext cx="70216" cy="73269"/>
            </a:xfrm>
            <a:custGeom>
              <a:avLst/>
              <a:gdLst>
                <a:gd name="T0" fmla="*/ 10 w 19"/>
                <a:gd name="T1" fmla="*/ 20 h 20"/>
                <a:gd name="T2" fmla="*/ 10 w 19"/>
                <a:gd name="T3" fmla="*/ 20 h 20"/>
                <a:gd name="T4" fmla="*/ 0 w 19"/>
                <a:gd name="T5" fmla="*/ 10 h 20"/>
                <a:gd name="T6" fmla="*/ 10 w 19"/>
                <a:gd name="T7" fmla="*/ 0 h 20"/>
                <a:gd name="T8" fmla="*/ 17 w 19"/>
                <a:gd name="T9" fmla="*/ 3 h 20"/>
                <a:gd name="T10" fmla="*/ 19 w 19"/>
                <a:gd name="T11" fmla="*/ 10 h 20"/>
                <a:gd name="T12" fmla="*/ 17 w 19"/>
                <a:gd name="T13" fmla="*/ 10 h 20"/>
                <a:gd name="T14" fmla="*/ 19 w 19"/>
                <a:gd name="T15" fmla="*/ 10 h 20"/>
                <a:gd name="T16" fmla="*/ 10 w 19"/>
                <a:gd name="T17" fmla="*/ 20 h 20"/>
                <a:gd name="T18" fmla="*/ 10 w 19"/>
                <a:gd name="T19" fmla="*/ 4 h 20"/>
                <a:gd name="T20" fmla="*/ 4 w 19"/>
                <a:gd name="T21" fmla="*/ 10 h 20"/>
                <a:gd name="T22" fmla="*/ 10 w 19"/>
                <a:gd name="T23" fmla="*/ 16 h 20"/>
                <a:gd name="T24" fmla="*/ 10 w 19"/>
                <a:gd name="T25" fmla="*/ 16 h 20"/>
                <a:gd name="T26" fmla="*/ 15 w 19"/>
                <a:gd name="T27" fmla="*/ 10 h 20"/>
                <a:gd name="T28" fmla="*/ 14 w 19"/>
                <a:gd name="T29" fmla="*/ 6 h 20"/>
                <a:gd name="T30" fmla="*/ 10 w 19"/>
                <a:gd name="T3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2" y="0"/>
                    <a:pt x="15" y="1"/>
                    <a:pt x="17" y="3"/>
                  </a:cubicBezTo>
                  <a:cubicBezTo>
                    <a:pt x="18" y="5"/>
                    <a:pt x="19" y="8"/>
                    <a:pt x="19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6"/>
                    <a:pt x="15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6"/>
                    <a:pt x="15" y="13"/>
                    <a:pt x="15" y="10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íśḻiďê">
              <a:extLst>
                <a:ext uri="{FF2B5EF4-FFF2-40B4-BE49-F238E27FC236}">
                  <a16:creationId xmlns:a16="http://schemas.microsoft.com/office/drawing/2014/main" id="{A445F7C0-0931-42DC-B178-798C85FB2934}"/>
                </a:ext>
              </a:extLst>
            </p:cNvPr>
            <p:cNvSpPr/>
            <p:nvPr/>
          </p:nvSpPr>
          <p:spPr bwMode="auto">
            <a:xfrm>
              <a:off x="7292732" y="2319703"/>
              <a:ext cx="729639" cy="18317"/>
            </a:xfrm>
            <a:custGeom>
              <a:avLst/>
              <a:gdLst>
                <a:gd name="T0" fmla="*/ 2 w 201"/>
                <a:gd name="T1" fmla="*/ 0 h 5"/>
                <a:gd name="T2" fmla="*/ 2 w 201"/>
                <a:gd name="T3" fmla="*/ 0 h 5"/>
                <a:gd name="T4" fmla="*/ 0 w 201"/>
                <a:gd name="T5" fmla="*/ 2 h 5"/>
                <a:gd name="T6" fmla="*/ 2 w 201"/>
                <a:gd name="T7" fmla="*/ 4 h 5"/>
                <a:gd name="T8" fmla="*/ 199 w 201"/>
                <a:gd name="T9" fmla="*/ 5 h 5"/>
                <a:gd name="T10" fmla="*/ 199 w 201"/>
                <a:gd name="T11" fmla="*/ 5 h 5"/>
                <a:gd name="T12" fmla="*/ 201 w 201"/>
                <a:gd name="T13" fmla="*/ 3 h 5"/>
                <a:gd name="T14" fmla="*/ 199 w 201"/>
                <a:gd name="T15" fmla="*/ 1 h 5"/>
                <a:gd name="T16" fmla="*/ 2 w 20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1" y="4"/>
                    <a:pt x="201" y="3"/>
                  </a:cubicBezTo>
                  <a:cubicBezTo>
                    <a:pt x="201" y="2"/>
                    <a:pt x="200" y="1"/>
                    <a:pt x="199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ï$1idé">
              <a:extLst>
                <a:ext uri="{FF2B5EF4-FFF2-40B4-BE49-F238E27FC236}">
                  <a16:creationId xmlns:a16="http://schemas.microsoft.com/office/drawing/2014/main" id="{FA30E1F5-43DC-4B09-863A-09DEE940D37E}"/>
                </a:ext>
              </a:extLst>
            </p:cNvPr>
            <p:cNvSpPr/>
            <p:nvPr/>
          </p:nvSpPr>
          <p:spPr bwMode="auto">
            <a:xfrm>
              <a:off x="7292732" y="2635677"/>
              <a:ext cx="373979" cy="13738"/>
            </a:xfrm>
            <a:custGeom>
              <a:avLst/>
              <a:gdLst>
                <a:gd name="T0" fmla="*/ 2 w 103"/>
                <a:gd name="T1" fmla="*/ 0 h 4"/>
                <a:gd name="T2" fmla="*/ 2 w 103"/>
                <a:gd name="T3" fmla="*/ 0 h 4"/>
                <a:gd name="T4" fmla="*/ 0 w 103"/>
                <a:gd name="T5" fmla="*/ 2 h 4"/>
                <a:gd name="T6" fmla="*/ 2 w 103"/>
                <a:gd name="T7" fmla="*/ 4 h 4"/>
                <a:gd name="T8" fmla="*/ 101 w 103"/>
                <a:gd name="T9" fmla="*/ 4 h 4"/>
                <a:gd name="T10" fmla="*/ 101 w 103"/>
                <a:gd name="T11" fmla="*/ 4 h 4"/>
                <a:gd name="T12" fmla="*/ 103 w 103"/>
                <a:gd name="T13" fmla="*/ 2 h 4"/>
                <a:gd name="T14" fmla="*/ 101 w 103"/>
                <a:gd name="T15" fmla="*/ 0 h 4"/>
                <a:gd name="T16" fmla="*/ 2 w 10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2" y="4"/>
                    <a:pt x="103" y="3"/>
                    <a:pt x="103" y="2"/>
                  </a:cubicBezTo>
                  <a:cubicBezTo>
                    <a:pt x="103" y="1"/>
                    <a:pt x="102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iṣlíďê">
              <a:extLst>
                <a:ext uri="{FF2B5EF4-FFF2-40B4-BE49-F238E27FC236}">
                  <a16:creationId xmlns:a16="http://schemas.microsoft.com/office/drawing/2014/main" id="{CA2B15FA-CF9D-45EA-85B0-C8EFE501E9AB}"/>
                </a:ext>
              </a:extLst>
            </p:cNvPr>
            <p:cNvSpPr/>
            <p:nvPr/>
          </p:nvSpPr>
          <p:spPr bwMode="auto">
            <a:xfrm>
              <a:off x="7292732" y="2414343"/>
              <a:ext cx="225913" cy="13738"/>
            </a:xfrm>
            <a:custGeom>
              <a:avLst/>
              <a:gdLst>
                <a:gd name="T0" fmla="*/ 2 w 62"/>
                <a:gd name="T1" fmla="*/ 0 h 4"/>
                <a:gd name="T2" fmla="*/ 2 w 62"/>
                <a:gd name="T3" fmla="*/ 0 h 4"/>
                <a:gd name="T4" fmla="*/ 0 w 62"/>
                <a:gd name="T5" fmla="*/ 2 h 4"/>
                <a:gd name="T6" fmla="*/ 2 w 62"/>
                <a:gd name="T7" fmla="*/ 4 h 4"/>
                <a:gd name="T8" fmla="*/ 60 w 62"/>
                <a:gd name="T9" fmla="*/ 4 h 4"/>
                <a:gd name="T10" fmla="*/ 60 w 62"/>
                <a:gd name="T11" fmla="*/ 4 h 4"/>
                <a:gd name="T12" fmla="*/ 62 w 62"/>
                <a:gd name="T13" fmla="*/ 2 h 4"/>
                <a:gd name="T14" fmla="*/ 60 w 62"/>
                <a:gd name="T15" fmla="*/ 0 h 4"/>
                <a:gd name="T16" fmla="*/ 2 w 6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4"/>
                    <a:pt x="62" y="4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işḷïḍè">
              <a:extLst>
                <a:ext uri="{FF2B5EF4-FFF2-40B4-BE49-F238E27FC236}">
                  <a16:creationId xmlns:a16="http://schemas.microsoft.com/office/drawing/2014/main" id="{C81ADEC1-0AC6-4099-A829-E579A5BF100B}"/>
                </a:ext>
              </a:extLst>
            </p:cNvPr>
            <p:cNvSpPr/>
            <p:nvPr/>
          </p:nvSpPr>
          <p:spPr bwMode="auto">
            <a:xfrm>
              <a:off x="7550700" y="2414343"/>
              <a:ext cx="471671" cy="18317"/>
            </a:xfrm>
            <a:custGeom>
              <a:avLst/>
              <a:gdLst>
                <a:gd name="T0" fmla="*/ 2 w 130"/>
                <a:gd name="T1" fmla="*/ 0 h 5"/>
                <a:gd name="T2" fmla="*/ 0 w 130"/>
                <a:gd name="T3" fmla="*/ 2 h 5"/>
                <a:gd name="T4" fmla="*/ 2 w 130"/>
                <a:gd name="T5" fmla="*/ 4 h 5"/>
                <a:gd name="T6" fmla="*/ 128 w 130"/>
                <a:gd name="T7" fmla="*/ 5 h 5"/>
                <a:gd name="T8" fmla="*/ 130 w 130"/>
                <a:gd name="T9" fmla="*/ 3 h 5"/>
                <a:gd name="T10" fmla="*/ 128 w 130"/>
                <a:gd name="T11" fmla="*/ 1 h 5"/>
                <a:gd name="T12" fmla="*/ 2 w 13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9" y="5"/>
                    <a:pt x="130" y="4"/>
                    <a:pt x="130" y="3"/>
                  </a:cubicBezTo>
                  <a:cubicBezTo>
                    <a:pt x="130" y="1"/>
                    <a:pt x="129" y="1"/>
                    <a:pt x="128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Sḻíḓe">
              <a:extLst>
                <a:ext uri="{FF2B5EF4-FFF2-40B4-BE49-F238E27FC236}">
                  <a16:creationId xmlns:a16="http://schemas.microsoft.com/office/drawing/2014/main" id="{A3C3ED34-3A77-4676-80EC-2F8446B79424}"/>
                </a:ext>
              </a:extLst>
            </p:cNvPr>
            <p:cNvSpPr/>
            <p:nvPr/>
          </p:nvSpPr>
          <p:spPr bwMode="auto">
            <a:xfrm>
              <a:off x="7292732" y="2525774"/>
              <a:ext cx="421298" cy="15264"/>
            </a:xfrm>
            <a:custGeom>
              <a:avLst/>
              <a:gdLst>
                <a:gd name="T0" fmla="*/ 2 w 116"/>
                <a:gd name="T1" fmla="*/ 0 h 4"/>
                <a:gd name="T2" fmla="*/ 2 w 116"/>
                <a:gd name="T3" fmla="*/ 0 h 4"/>
                <a:gd name="T4" fmla="*/ 0 w 116"/>
                <a:gd name="T5" fmla="*/ 2 h 4"/>
                <a:gd name="T6" fmla="*/ 2 w 116"/>
                <a:gd name="T7" fmla="*/ 4 h 4"/>
                <a:gd name="T8" fmla="*/ 114 w 116"/>
                <a:gd name="T9" fmla="*/ 4 h 4"/>
                <a:gd name="T10" fmla="*/ 114 w 116"/>
                <a:gd name="T11" fmla="*/ 4 h 4"/>
                <a:gd name="T12" fmla="*/ 116 w 116"/>
                <a:gd name="T13" fmla="*/ 2 h 4"/>
                <a:gd name="T14" fmla="*/ 114 w 116"/>
                <a:gd name="T15" fmla="*/ 0 h 4"/>
                <a:gd name="T16" fmla="*/ 2 w 1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5" y="4"/>
                    <a:pt x="116" y="3"/>
                    <a:pt x="116" y="2"/>
                  </a:cubicBezTo>
                  <a:cubicBezTo>
                    <a:pt x="116" y="1"/>
                    <a:pt x="115" y="0"/>
                    <a:pt x="114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ïṥ1iďè">
              <a:extLst>
                <a:ext uri="{FF2B5EF4-FFF2-40B4-BE49-F238E27FC236}">
                  <a16:creationId xmlns:a16="http://schemas.microsoft.com/office/drawing/2014/main" id="{C78BE8CE-C956-4FCB-839A-8E13C4E1B1CF}"/>
                </a:ext>
              </a:extLst>
            </p:cNvPr>
            <p:cNvSpPr/>
            <p:nvPr/>
          </p:nvSpPr>
          <p:spPr bwMode="auto">
            <a:xfrm>
              <a:off x="7743032" y="2525774"/>
              <a:ext cx="279339" cy="15264"/>
            </a:xfrm>
            <a:custGeom>
              <a:avLst/>
              <a:gdLst>
                <a:gd name="T0" fmla="*/ 2 w 77"/>
                <a:gd name="T1" fmla="*/ 0 h 4"/>
                <a:gd name="T2" fmla="*/ 2 w 77"/>
                <a:gd name="T3" fmla="*/ 0 h 4"/>
                <a:gd name="T4" fmla="*/ 0 w 77"/>
                <a:gd name="T5" fmla="*/ 2 h 4"/>
                <a:gd name="T6" fmla="*/ 2 w 77"/>
                <a:gd name="T7" fmla="*/ 4 h 4"/>
                <a:gd name="T8" fmla="*/ 75 w 77"/>
                <a:gd name="T9" fmla="*/ 4 h 4"/>
                <a:gd name="T10" fmla="*/ 75 w 77"/>
                <a:gd name="T11" fmla="*/ 4 h 4"/>
                <a:gd name="T12" fmla="*/ 77 w 77"/>
                <a:gd name="T13" fmla="*/ 2 h 4"/>
                <a:gd name="T14" fmla="*/ 75 w 77"/>
                <a:gd name="T15" fmla="*/ 0 h 4"/>
                <a:gd name="T16" fmla="*/ 2 w 7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islïḓe">
              <a:extLst>
                <a:ext uri="{FF2B5EF4-FFF2-40B4-BE49-F238E27FC236}">
                  <a16:creationId xmlns:a16="http://schemas.microsoft.com/office/drawing/2014/main" id="{17651976-1412-4351-829E-5FAAFA36652C}"/>
                </a:ext>
              </a:extLst>
            </p:cNvPr>
            <p:cNvSpPr/>
            <p:nvPr/>
          </p:nvSpPr>
          <p:spPr bwMode="auto">
            <a:xfrm>
              <a:off x="6666890" y="2196062"/>
              <a:ext cx="522043" cy="3953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iṣľîďé">
              <a:extLst>
                <a:ext uri="{FF2B5EF4-FFF2-40B4-BE49-F238E27FC236}">
                  <a16:creationId xmlns:a16="http://schemas.microsoft.com/office/drawing/2014/main" id="{814299CF-6574-474C-8C13-8805A85C3129}"/>
                </a:ext>
              </a:extLst>
            </p:cNvPr>
            <p:cNvSpPr/>
            <p:nvPr/>
          </p:nvSpPr>
          <p:spPr bwMode="auto">
            <a:xfrm>
              <a:off x="6749318" y="2472348"/>
              <a:ext cx="358714" cy="358714"/>
            </a:xfrm>
            <a:prstGeom prst="ellipse">
              <a:avLst/>
            </a:pr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îṩḻîḑê">
              <a:extLst>
                <a:ext uri="{FF2B5EF4-FFF2-40B4-BE49-F238E27FC236}">
                  <a16:creationId xmlns:a16="http://schemas.microsoft.com/office/drawing/2014/main" id="{161513F9-0193-425A-B173-74A30B79A019}"/>
                </a:ext>
              </a:extLst>
            </p:cNvPr>
            <p:cNvSpPr/>
            <p:nvPr/>
          </p:nvSpPr>
          <p:spPr bwMode="auto">
            <a:xfrm>
              <a:off x="6830219" y="2646362"/>
              <a:ext cx="198437" cy="13738"/>
            </a:xfrm>
            <a:custGeom>
              <a:avLst/>
              <a:gdLst>
                <a:gd name="T0" fmla="*/ 53 w 55"/>
                <a:gd name="T1" fmla="*/ 4 h 4"/>
                <a:gd name="T2" fmla="*/ 2 w 55"/>
                <a:gd name="T3" fmla="*/ 4 h 4"/>
                <a:gd name="T4" fmla="*/ 0 w 55"/>
                <a:gd name="T5" fmla="*/ 2 h 4"/>
                <a:gd name="T6" fmla="*/ 2 w 55"/>
                <a:gd name="T7" fmla="*/ 0 h 4"/>
                <a:gd name="T8" fmla="*/ 53 w 55"/>
                <a:gd name="T9" fmla="*/ 0 h 4"/>
                <a:gd name="T10" fmla="*/ 55 w 55"/>
                <a:gd name="T11" fmla="*/ 2 h 4"/>
                <a:gd name="T12" fmla="*/ 53 w 5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">
                  <a:moveTo>
                    <a:pt x="5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3"/>
                    <a:pt x="54" y="4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íṩḻîḑê">
              <a:extLst>
                <a:ext uri="{FF2B5EF4-FFF2-40B4-BE49-F238E27FC236}">
                  <a16:creationId xmlns:a16="http://schemas.microsoft.com/office/drawing/2014/main" id="{3EA1187D-310D-462D-9DE5-37DC4FB59B8D}"/>
                </a:ext>
              </a:extLst>
            </p:cNvPr>
            <p:cNvSpPr/>
            <p:nvPr/>
          </p:nvSpPr>
          <p:spPr bwMode="auto">
            <a:xfrm>
              <a:off x="6920280" y="2554776"/>
              <a:ext cx="13738" cy="196912"/>
            </a:xfrm>
            <a:custGeom>
              <a:avLst/>
              <a:gdLst>
                <a:gd name="T0" fmla="*/ 2 w 4"/>
                <a:gd name="T1" fmla="*/ 54 h 54"/>
                <a:gd name="T2" fmla="*/ 0 w 4"/>
                <a:gd name="T3" fmla="*/ 52 h 54"/>
                <a:gd name="T4" fmla="*/ 0 w 4"/>
                <a:gd name="T5" fmla="*/ 2 h 54"/>
                <a:gd name="T6" fmla="*/ 2 w 4"/>
                <a:gd name="T7" fmla="*/ 0 h 54"/>
                <a:gd name="T8" fmla="*/ 4 w 4"/>
                <a:gd name="T9" fmla="*/ 2 h 54"/>
                <a:gd name="T10" fmla="*/ 4 w 4"/>
                <a:gd name="T11" fmla="*/ 52 h 54"/>
                <a:gd name="T12" fmla="*/ 2 w 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4">
                  <a:moveTo>
                    <a:pt x="2" y="54"/>
                  </a:moveTo>
                  <a:cubicBezTo>
                    <a:pt x="1" y="54"/>
                    <a:pt x="0" y="53"/>
                    <a:pt x="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4" y="0"/>
                    <a:pt x="4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ïśľiḋé">
              <a:extLst>
                <a:ext uri="{FF2B5EF4-FFF2-40B4-BE49-F238E27FC236}">
                  <a16:creationId xmlns:a16="http://schemas.microsoft.com/office/drawing/2014/main" id="{5A3FA6D4-0513-4923-8D0E-1BAF09D011AF}"/>
                </a:ext>
              </a:extLst>
            </p:cNvPr>
            <p:cNvSpPr/>
            <p:nvPr/>
          </p:nvSpPr>
          <p:spPr bwMode="auto">
            <a:xfrm>
              <a:off x="6321914" y="2583778"/>
              <a:ext cx="334291" cy="570889"/>
            </a:xfrm>
            <a:custGeom>
              <a:avLst/>
              <a:gdLst>
                <a:gd name="T0" fmla="*/ 79 w 92"/>
                <a:gd name="T1" fmla="*/ 147 h 157"/>
                <a:gd name="T2" fmla="*/ 60 w 92"/>
                <a:gd name="T3" fmla="*/ 72 h 157"/>
                <a:gd name="T4" fmla="*/ 82 w 92"/>
                <a:gd name="T5" fmla="*/ 44 h 157"/>
                <a:gd name="T6" fmla="*/ 90 w 92"/>
                <a:gd name="T7" fmla="*/ 14 h 157"/>
                <a:gd name="T8" fmla="*/ 88 w 92"/>
                <a:gd name="T9" fmla="*/ 10 h 157"/>
                <a:gd name="T10" fmla="*/ 61 w 92"/>
                <a:gd name="T11" fmla="*/ 13 h 157"/>
                <a:gd name="T12" fmla="*/ 37 w 92"/>
                <a:gd name="T13" fmla="*/ 38 h 157"/>
                <a:gd name="T14" fmla="*/ 3 w 92"/>
                <a:gd name="T15" fmla="*/ 109 h 157"/>
                <a:gd name="T16" fmla="*/ 0 w 92"/>
                <a:gd name="T17" fmla="*/ 129 h 157"/>
                <a:gd name="T18" fmla="*/ 79 w 92"/>
                <a:gd name="T19" fmla="*/ 1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57">
                  <a:moveTo>
                    <a:pt x="79" y="147"/>
                  </a:moveTo>
                  <a:cubicBezTo>
                    <a:pt x="90" y="97"/>
                    <a:pt x="60" y="72"/>
                    <a:pt x="60" y="72"/>
                  </a:cubicBezTo>
                  <a:cubicBezTo>
                    <a:pt x="60" y="72"/>
                    <a:pt x="70" y="61"/>
                    <a:pt x="82" y="44"/>
                  </a:cubicBezTo>
                  <a:cubicBezTo>
                    <a:pt x="92" y="31"/>
                    <a:pt x="91" y="19"/>
                    <a:pt x="90" y="14"/>
                  </a:cubicBezTo>
                  <a:cubicBezTo>
                    <a:pt x="89" y="13"/>
                    <a:pt x="89" y="11"/>
                    <a:pt x="88" y="10"/>
                  </a:cubicBezTo>
                  <a:cubicBezTo>
                    <a:pt x="84" y="7"/>
                    <a:pt x="75" y="0"/>
                    <a:pt x="61" y="13"/>
                  </a:cubicBezTo>
                  <a:cubicBezTo>
                    <a:pt x="53" y="20"/>
                    <a:pt x="44" y="30"/>
                    <a:pt x="37" y="38"/>
                  </a:cubicBezTo>
                  <a:cubicBezTo>
                    <a:pt x="20" y="59"/>
                    <a:pt x="8" y="83"/>
                    <a:pt x="3" y="109"/>
                  </a:cubicBezTo>
                  <a:cubicBezTo>
                    <a:pt x="1" y="116"/>
                    <a:pt x="0" y="122"/>
                    <a:pt x="0" y="129"/>
                  </a:cubicBezTo>
                  <a:cubicBezTo>
                    <a:pt x="0" y="157"/>
                    <a:pt x="79" y="147"/>
                    <a:pt x="79" y="147"/>
                  </a:cubicBezTo>
                  <a:close/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îşļïḋê">
              <a:extLst>
                <a:ext uri="{FF2B5EF4-FFF2-40B4-BE49-F238E27FC236}">
                  <a16:creationId xmlns:a16="http://schemas.microsoft.com/office/drawing/2014/main" id="{48AD7C31-2C15-452F-BFB9-6936DE178CB3}"/>
                </a:ext>
              </a:extLst>
            </p:cNvPr>
            <p:cNvSpPr/>
            <p:nvPr/>
          </p:nvSpPr>
          <p:spPr bwMode="auto">
            <a:xfrm>
              <a:off x="6268488" y="3948418"/>
              <a:ext cx="64111" cy="413666"/>
            </a:xfrm>
            <a:custGeom>
              <a:avLst/>
              <a:gdLst>
                <a:gd name="T0" fmla="*/ 0 w 42"/>
                <a:gd name="T1" fmla="*/ 0 h 271"/>
                <a:gd name="T2" fmla="*/ 38 w 42"/>
                <a:gd name="T3" fmla="*/ 271 h 271"/>
                <a:gd name="T4" fmla="*/ 42 w 42"/>
                <a:gd name="T5" fmla="*/ 19 h 271"/>
                <a:gd name="T6" fmla="*/ 0 w 42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71">
                  <a:moveTo>
                    <a:pt x="0" y="0"/>
                  </a:moveTo>
                  <a:lnTo>
                    <a:pt x="38" y="271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î$1îḓê">
              <a:extLst>
                <a:ext uri="{FF2B5EF4-FFF2-40B4-BE49-F238E27FC236}">
                  <a16:creationId xmlns:a16="http://schemas.microsoft.com/office/drawing/2014/main" id="{66CB477E-CE5F-4850-BFCE-FB8F886B2037}"/>
                </a:ext>
              </a:extLst>
            </p:cNvPr>
            <p:cNvSpPr/>
            <p:nvPr/>
          </p:nvSpPr>
          <p:spPr bwMode="auto">
            <a:xfrm>
              <a:off x="6268488" y="3948418"/>
              <a:ext cx="64111" cy="413666"/>
            </a:xfrm>
            <a:custGeom>
              <a:avLst/>
              <a:gdLst>
                <a:gd name="T0" fmla="*/ 0 w 42"/>
                <a:gd name="T1" fmla="*/ 0 h 271"/>
                <a:gd name="T2" fmla="*/ 38 w 42"/>
                <a:gd name="T3" fmla="*/ 271 h 271"/>
                <a:gd name="T4" fmla="*/ 42 w 42"/>
                <a:gd name="T5" fmla="*/ 19 h 271"/>
                <a:gd name="T6" fmla="*/ 0 w 42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71">
                  <a:moveTo>
                    <a:pt x="0" y="0"/>
                  </a:moveTo>
                  <a:lnTo>
                    <a:pt x="38" y="271"/>
                  </a:lnTo>
                  <a:lnTo>
                    <a:pt x="42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ïṧ1íďè">
              <a:extLst>
                <a:ext uri="{FF2B5EF4-FFF2-40B4-BE49-F238E27FC236}">
                  <a16:creationId xmlns:a16="http://schemas.microsoft.com/office/drawing/2014/main" id="{8FB8ED86-DD0E-4CFC-9E2E-642779C35B4B}"/>
                </a:ext>
              </a:extLst>
            </p:cNvPr>
            <p:cNvSpPr/>
            <p:nvPr/>
          </p:nvSpPr>
          <p:spPr bwMode="auto">
            <a:xfrm>
              <a:off x="5720496" y="3386687"/>
              <a:ext cx="532729" cy="888389"/>
            </a:xfrm>
            <a:custGeom>
              <a:avLst/>
              <a:gdLst>
                <a:gd name="T0" fmla="*/ 0 w 147"/>
                <a:gd name="T1" fmla="*/ 0 h 245"/>
                <a:gd name="T2" fmla="*/ 147 w 147"/>
                <a:gd name="T3" fmla="*/ 153 h 245"/>
                <a:gd name="T4" fmla="*/ 51 w 147"/>
                <a:gd name="T5" fmla="*/ 216 h 245"/>
                <a:gd name="T6" fmla="*/ 0 w 147"/>
                <a:gd name="T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45">
                  <a:moveTo>
                    <a:pt x="0" y="0"/>
                  </a:moveTo>
                  <a:cubicBezTo>
                    <a:pt x="0" y="0"/>
                    <a:pt x="63" y="8"/>
                    <a:pt x="147" y="153"/>
                  </a:cubicBezTo>
                  <a:cubicBezTo>
                    <a:pt x="147" y="153"/>
                    <a:pt x="58" y="245"/>
                    <a:pt x="51" y="216"/>
                  </a:cubicBezTo>
                  <a:cubicBezTo>
                    <a:pt x="27" y="128"/>
                    <a:pt x="3" y="32"/>
                    <a:pt x="0" y="0"/>
                  </a:cubicBezTo>
                  <a:close/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iṡḻíḓé">
              <a:extLst>
                <a:ext uri="{FF2B5EF4-FFF2-40B4-BE49-F238E27FC236}">
                  <a16:creationId xmlns:a16="http://schemas.microsoft.com/office/drawing/2014/main" id="{5C721CE3-9142-4EA8-B5B0-B27C3E7585E9}"/>
                </a:ext>
              </a:extLst>
            </p:cNvPr>
            <p:cNvSpPr/>
            <p:nvPr/>
          </p:nvSpPr>
          <p:spPr bwMode="auto">
            <a:xfrm>
              <a:off x="5923513" y="3814091"/>
              <a:ext cx="170962" cy="319027"/>
            </a:xfrm>
            <a:custGeom>
              <a:avLst/>
              <a:gdLst>
                <a:gd name="T0" fmla="*/ 79 w 112"/>
                <a:gd name="T1" fmla="*/ 209 h 209"/>
                <a:gd name="T2" fmla="*/ 0 w 112"/>
                <a:gd name="T3" fmla="*/ 0 h 209"/>
                <a:gd name="T4" fmla="*/ 112 w 112"/>
                <a:gd name="T5" fmla="*/ 181 h 209"/>
                <a:gd name="T6" fmla="*/ 79 w 112"/>
                <a:gd name="T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209">
                  <a:moveTo>
                    <a:pt x="79" y="209"/>
                  </a:moveTo>
                  <a:lnTo>
                    <a:pt x="0" y="0"/>
                  </a:lnTo>
                  <a:lnTo>
                    <a:pt x="112" y="181"/>
                  </a:lnTo>
                  <a:lnTo>
                    <a:pt x="79" y="20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îṥľíďè">
              <a:extLst>
                <a:ext uri="{FF2B5EF4-FFF2-40B4-BE49-F238E27FC236}">
                  <a16:creationId xmlns:a16="http://schemas.microsoft.com/office/drawing/2014/main" id="{F79FA7F7-3621-47AE-A589-11F4392CFB26}"/>
                </a:ext>
              </a:extLst>
            </p:cNvPr>
            <p:cNvSpPr/>
            <p:nvPr/>
          </p:nvSpPr>
          <p:spPr bwMode="auto">
            <a:xfrm>
              <a:off x="3852131" y="3321050"/>
              <a:ext cx="2314087" cy="2394989"/>
            </a:xfrm>
            <a:custGeom>
              <a:avLst/>
              <a:gdLst>
                <a:gd name="T0" fmla="*/ 627 w 639"/>
                <a:gd name="T1" fmla="*/ 285 h 660"/>
                <a:gd name="T2" fmla="*/ 572 w 639"/>
                <a:gd name="T3" fmla="*/ 136 h 660"/>
                <a:gd name="T4" fmla="*/ 428 w 639"/>
                <a:gd name="T5" fmla="*/ 1 h 660"/>
                <a:gd name="T6" fmla="*/ 222 w 639"/>
                <a:gd name="T7" fmla="*/ 2 h 660"/>
                <a:gd name="T8" fmla="*/ 161 w 639"/>
                <a:gd name="T9" fmla="*/ 24 h 660"/>
                <a:gd name="T10" fmla="*/ 138 w 639"/>
                <a:gd name="T11" fmla="*/ 49 h 660"/>
                <a:gd name="T12" fmla="*/ 138 w 639"/>
                <a:gd name="T13" fmla="*/ 49 h 660"/>
                <a:gd name="T14" fmla="*/ 138 w 639"/>
                <a:gd name="T15" fmla="*/ 49 h 660"/>
                <a:gd name="T16" fmla="*/ 129 w 639"/>
                <a:gd name="T17" fmla="*/ 63 h 660"/>
                <a:gd name="T18" fmla="*/ 8 w 639"/>
                <a:gd name="T19" fmla="*/ 266 h 660"/>
                <a:gd name="T20" fmla="*/ 23 w 639"/>
                <a:gd name="T21" fmla="*/ 305 h 660"/>
                <a:gd name="T22" fmla="*/ 117 w 639"/>
                <a:gd name="T23" fmla="*/ 339 h 660"/>
                <a:gd name="T24" fmla="*/ 120 w 639"/>
                <a:gd name="T25" fmla="*/ 660 h 660"/>
                <a:gd name="T26" fmla="*/ 576 w 639"/>
                <a:gd name="T27" fmla="*/ 660 h 660"/>
                <a:gd name="T28" fmla="*/ 591 w 639"/>
                <a:gd name="T29" fmla="*/ 427 h 660"/>
                <a:gd name="T30" fmla="*/ 617 w 639"/>
                <a:gd name="T31" fmla="*/ 387 h 660"/>
                <a:gd name="T32" fmla="*/ 627 w 639"/>
                <a:gd name="T33" fmla="*/ 28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9" h="660">
                  <a:moveTo>
                    <a:pt x="627" y="285"/>
                  </a:moveTo>
                  <a:cubicBezTo>
                    <a:pt x="572" y="136"/>
                    <a:pt x="572" y="136"/>
                    <a:pt x="572" y="136"/>
                  </a:cubicBezTo>
                  <a:cubicBezTo>
                    <a:pt x="572" y="32"/>
                    <a:pt x="522" y="0"/>
                    <a:pt x="428" y="1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00" y="2"/>
                    <a:pt x="178" y="10"/>
                    <a:pt x="161" y="24"/>
                  </a:cubicBezTo>
                  <a:cubicBezTo>
                    <a:pt x="152" y="31"/>
                    <a:pt x="144" y="3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5" y="53"/>
                    <a:pt x="132" y="58"/>
                    <a:pt x="129" y="63"/>
                  </a:cubicBezTo>
                  <a:cubicBezTo>
                    <a:pt x="8" y="266"/>
                    <a:pt x="8" y="266"/>
                    <a:pt x="8" y="266"/>
                  </a:cubicBezTo>
                  <a:cubicBezTo>
                    <a:pt x="0" y="281"/>
                    <a:pt x="7" y="300"/>
                    <a:pt x="23" y="305"/>
                  </a:cubicBezTo>
                  <a:cubicBezTo>
                    <a:pt x="117" y="339"/>
                    <a:pt x="117" y="339"/>
                    <a:pt x="117" y="339"/>
                  </a:cubicBezTo>
                  <a:cubicBezTo>
                    <a:pt x="120" y="660"/>
                    <a:pt x="120" y="660"/>
                    <a:pt x="120" y="660"/>
                  </a:cubicBezTo>
                  <a:cubicBezTo>
                    <a:pt x="576" y="660"/>
                    <a:pt x="576" y="660"/>
                    <a:pt x="576" y="660"/>
                  </a:cubicBezTo>
                  <a:cubicBezTo>
                    <a:pt x="591" y="427"/>
                    <a:pt x="591" y="427"/>
                    <a:pt x="591" y="427"/>
                  </a:cubicBezTo>
                  <a:cubicBezTo>
                    <a:pt x="617" y="387"/>
                    <a:pt x="617" y="387"/>
                    <a:pt x="617" y="387"/>
                  </a:cubicBezTo>
                  <a:cubicBezTo>
                    <a:pt x="636" y="357"/>
                    <a:pt x="639" y="319"/>
                    <a:pt x="627" y="285"/>
                  </a:cubicBezTo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5" name="î$lïdê">
              <a:extLst>
                <a:ext uri="{FF2B5EF4-FFF2-40B4-BE49-F238E27FC236}">
                  <a16:creationId xmlns:a16="http://schemas.microsoft.com/office/drawing/2014/main" id="{A5153F7B-31F0-48BB-B5DF-D828988B0632}"/>
                </a:ext>
              </a:extLst>
            </p:cNvPr>
            <p:cNvSpPr/>
            <p:nvPr/>
          </p:nvSpPr>
          <p:spPr bwMode="auto">
            <a:xfrm>
              <a:off x="4714570" y="2206747"/>
              <a:ext cx="1115830" cy="1419591"/>
            </a:xfrm>
            <a:custGeom>
              <a:avLst/>
              <a:gdLst>
                <a:gd name="T0" fmla="*/ 251 w 308"/>
                <a:gd name="T1" fmla="*/ 9 h 391"/>
                <a:gd name="T2" fmla="*/ 247 w 308"/>
                <a:gd name="T3" fmla="*/ 0 h 391"/>
                <a:gd name="T4" fmla="*/ 113 w 308"/>
                <a:gd name="T5" fmla="*/ 72 h 391"/>
                <a:gd name="T6" fmla="*/ 54 w 308"/>
                <a:gd name="T7" fmla="*/ 151 h 391"/>
                <a:gd name="T8" fmla="*/ 61 w 308"/>
                <a:gd name="T9" fmla="*/ 91 h 391"/>
                <a:gd name="T10" fmla="*/ 30 w 308"/>
                <a:gd name="T11" fmla="*/ 78 h 391"/>
                <a:gd name="T12" fmla="*/ 2 w 308"/>
                <a:gd name="T13" fmla="*/ 114 h 391"/>
                <a:gd name="T14" fmla="*/ 40 w 308"/>
                <a:gd name="T15" fmla="*/ 159 h 391"/>
                <a:gd name="T16" fmla="*/ 48 w 308"/>
                <a:gd name="T17" fmla="*/ 160 h 391"/>
                <a:gd name="T18" fmla="*/ 48 w 308"/>
                <a:gd name="T19" fmla="*/ 321 h 391"/>
                <a:gd name="T20" fmla="*/ 118 w 308"/>
                <a:gd name="T21" fmla="*/ 391 h 391"/>
                <a:gd name="T22" fmla="*/ 131 w 308"/>
                <a:gd name="T23" fmla="*/ 391 h 391"/>
                <a:gd name="T24" fmla="*/ 201 w 308"/>
                <a:gd name="T25" fmla="*/ 321 h 391"/>
                <a:gd name="T26" fmla="*/ 201 w 308"/>
                <a:gd name="T27" fmla="*/ 297 h 391"/>
                <a:gd name="T28" fmla="*/ 266 w 308"/>
                <a:gd name="T29" fmla="*/ 254 h 391"/>
                <a:gd name="T30" fmla="*/ 298 w 308"/>
                <a:gd name="T31" fmla="*/ 183 h 391"/>
                <a:gd name="T32" fmla="*/ 307 w 308"/>
                <a:gd name="T33" fmla="*/ 79 h 391"/>
                <a:gd name="T34" fmla="*/ 308 w 308"/>
                <a:gd name="T35" fmla="*/ 64 h 391"/>
                <a:gd name="T36" fmla="*/ 251 w 308"/>
                <a:gd name="T37" fmla="*/ 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" h="391">
                  <a:moveTo>
                    <a:pt x="251" y="9"/>
                  </a:moveTo>
                  <a:cubicBezTo>
                    <a:pt x="249" y="6"/>
                    <a:pt x="248" y="3"/>
                    <a:pt x="247" y="0"/>
                  </a:cubicBezTo>
                  <a:cubicBezTo>
                    <a:pt x="228" y="41"/>
                    <a:pt x="196" y="66"/>
                    <a:pt x="113" y="72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49" y="88"/>
                    <a:pt x="38" y="84"/>
                    <a:pt x="30" y="78"/>
                  </a:cubicBezTo>
                  <a:cubicBezTo>
                    <a:pt x="14" y="83"/>
                    <a:pt x="3" y="97"/>
                    <a:pt x="2" y="114"/>
                  </a:cubicBezTo>
                  <a:cubicBezTo>
                    <a:pt x="0" y="137"/>
                    <a:pt x="17" y="157"/>
                    <a:pt x="40" y="159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321"/>
                    <a:pt x="48" y="321"/>
                    <a:pt x="48" y="321"/>
                  </a:cubicBezTo>
                  <a:cubicBezTo>
                    <a:pt x="48" y="359"/>
                    <a:pt x="79" y="391"/>
                    <a:pt x="118" y="391"/>
                  </a:cubicBezTo>
                  <a:cubicBezTo>
                    <a:pt x="131" y="391"/>
                    <a:pt x="131" y="391"/>
                    <a:pt x="131" y="391"/>
                  </a:cubicBezTo>
                  <a:cubicBezTo>
                    <a:pt x="170" y="391"/>
                    <a:pt x="201" y="359"/>
                    <a:pt x="201" y="321"/>
                  </a:cubicBezTo>
                  <a:cubicBezTo>
                    <a:pt x="201" y="297"/>
                    <a:pt x="201" y="297"/>
                    <a:pt x="201" y="297"/>
                  </a:cubicBezTo>
                  <a:cubicBezTo>
                    <a:pt x="227" y="291"/>
                    <a:pt x="250" y="275"/>
                    <a:pt x="266" y="254"/>
                  </a:cubicBezTo>
                  <a:cubicBezTo>
                    <a:pt x="284" y="236"/>
                    <a:pt x="296" y="211"/>
                    <a:pt x="298" y="183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8" y="74"/>
                    <a:pt x="308" y="69"/>
                    <a:pt x="308" y="64"/>
                  </a:cubicBezTo>
                  <a:cubicBezTo>
                    <a:pt x="288" y="44"/>
                    <a:pt x="260" y="28"/>
                    <a:pt x="251" y="9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ïṧliḓè">
              <a:extLst>
                <a:ext uri="{FF2B5EF4-FFF2-40B4-BE49-F238E27FC236}">
                  <a16:creationId xmlns:a16="http://schemas.microsoft.com/office/drawing/2014/main" id="{3E523135-F35F-4DEC-B9D2-F1440E0F866D}"/>
                </a:ext>
              </a:extLst>
            </p:cNvPr>
            <p:cNvSpPr/>
            <p:nvPr/>
          </p:nvSpPr>
          <p:spPr bwMode="auto">
            <a:xfrm>
              <a:off x="4670304" y="3339367"/>
              <a:ext cx="917392" cy="479303"/>
            </a:xfrm>
            <a:custGeom>
              <a:avLst/>
              <a:gdLst>
                <a:gd name="T0" fmla="*/ 156 w 253"/>
                <a:gd name="T1" fmla="*/ 128 h 132"/>
                <a:gd name="T2" fmla="*/ 156 w 253"/>
                <a:gd name="T3" fmla="*/ 95 h 132"/>
                <a:gd name="T4" fmla="*/ 61 w 253"/>
                <a:gd name="T5" fmla="*/ 0 h 132"/>
                <a:gd name="T6" fmla="*/ 55 w 253"/>
                <a:gd name="T7" fmla="*/ 0 h 132"/>
                <a:gd name="T8" fmla="*/ 0 w 253"/>
                <a:gd name="T9" fmla="*/ 132 h 132"/>
                <a:gd name="T10" fmla="*/ 157 w 253"/>
                <a:gd name="T11" fmla="*/ 128 h 132"/>
                <a:gd name="T12" fmla="*/ 157 w 253"/>
                <a:gd name="T13" fmla="*/ 95 h 132"/>
                <a:gd name="T14" fmla="*/ 253 w 253"/>
                <a:gd name="T15" fmla="*/ 0 h 132"/>
                <a:gd name="T16" fmla="*/ 156 w 253"/>
                <a:gd name="T17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32">
                  <a:moveTo>
                    <a:pt x="156" y="128"/>
                  </a:moveTo>
                  <a:cubicBezTo>
                    <a:pt x="156" y="95"/>
                    <a:pt x="156" y="95"/>
                    <a:pt x="156" y="95"/>
                  </a:cubicBezTo>
                  <a:cubicBezTo>
                    <a:pt x="156" y="43"/>
                    <a:pt x="113" y="0"/>
                    <a:pt x="6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43"/>
                    <a:pt x="200" y="0"/>
                    <a:pt x="253" y="0"/>
                  </a:cubicBezTo>
                  <a:cubicBezTo>
                    <a:pt x="156" y="128"/>
                    <a:pt x="156" y="128"/>
                    <a:pt x="156" y="128"/>
                  </a:cubicBezTo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îşḷïḓê">
              <a:extLst>
                <a:ext uri="{FF2B5EF4-FFF2-40B4-BE49-F238E27FC236}">
                  <a16:creationId xmlns:a16="http://schemas.microsoft.com/office/drawing/2014/main" id="{883D97C5-3F17-40C3-A10A-8F2817D58C8E}"/>
                </a:ext>
              </a:extLst>
            </p:cNvPr>
            <p:cNvSpPr/>
            <p:nvPr/>
          </p:nvSpPr>
          <p:spPr bwMode="auto">
            <a:xfrm>
              <a:off x="5290039" y="3600389"/>
              <a:ext cx="36635" cy="36635"/>
            </a:xfrm>
            <a:prstGeom prst="ellipse">
              <a:avLst/>
            </a:prstGeom>
            <a:solidFill>
              <a:srgbClr val="557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îṥľiḓê">
              <a:extLst>
                <a:ext uri="{FF2B5EF4-FFF2-40B4-BE49-F238E27FC236}">
                  <a16:creationId xmlns:a16="http://schemas.microsoft.com/office/drawing/2014/main" id="{F5B7F22F-F815-41F9-BD55-D9E1167DF8D0}"/>
                </a:ext>
              </a:extLst>
            </p:cNvPr>
            <p:cNvSpPr/>
            <p:nvPr/>
          </p:nvSpPr>
          <p:spPr bwMode="auto">
            <a:xfrm>
              <a:off x="5290039" y="3742348"/>
              <a:ext cx="36635" cy="35109"/>
            </a:xfrm>
            <a:prstGeom prst="ellipse">
              <a:avLst/>
            </a:prstGeom>
            <a:solidFill>
              <a:srgbClr val="557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îṡliḋé">
              <a:extLst>
                <a:ext uri="{FF2B5EF4-FFF2-40B4-BE49-F238E27FC236}">
                  <a16:creationId xmlns:a16="http://schemas.microsoft.com/office/drawing/2014/main" id="{EFE4445C-5F12-4D48-AFD3-B95A5D891F8B}"/>
                </a:ext>
              </a:extLst>
            </p:cNvPr>
            <p:cNvSpPr/>
            <p:nvPr/>
          </p:nvSpPr>
          <p:spPr bwMode="auto">
            <a:xfrm>
              <a:off x="4909955" y="2754740"/>
              <a:ext cx="1527" cy="1527"/>
            </a:xfrm>
            <a:prstGeom prst="rect">
              <a:avLst/>
            </a:pr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íślîḓè">
              <a:extLst>
                <a:ext uri="{FF2B5EF4-FFF2-40B4-BE49-F238E27FC236}">
                  <a16:creationId xmlns:a16="http://schemas.microsoft.com/office/drawing/2014/main" id="{A0B764A1-EB16-408E-BF7D-6DAF6EEF7D3E}"/>
                </a:ext>
              </a:extLst>
            </p:cNvPr>
            <p:cNvSpPr/>
            <p:nvPr/>
          </p:nvSpPr>
          <p:spPr bwMode="auto">
            <a:xfrm>
              <a:off x="4909955" y="27547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îşḷiḑe">
              <a:extLst>
                <a:ext uri="{FF2B5EF4-FFF2-40B4-BE49-F238E27FC236}">
                  <a16:creationId xmlns:a16="http://schemas.microsoft.com/office/drawing/2014/main" id="{9F85D665-A91C-45B7-BFB8-189072236848}"/>
                </a:ext>
              </a:extLst>
            </p:cNvPr>
            <p:cNvSpPr/>
            <p:nvPr/>
          </p:nvSpPr>
          <p:spPr bwMode="auto">
            <a:xfrm>
              <a:off x="4931325" y="2536458"/>
              <a:ext cx="3053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6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isļîḑê">
              <a:extLst>
                <a:ext uri="{FF2B5EF4-FFF2-40B4-BE49-F238E27FC236}">
                  <a16:creationId xmlns:a16="http://schemas.microsoft.com/office/drawing/2014/main" id="{06A91CFD-CD22-41EA-BD13-BF72C0C0FDE4}"/>
                </a:ext>
              </a:extLst>
            </p:cNvPr>
            <p:cNvSpPr/>
            <p:nvPr/>
          </p:nvSpPr>
          <p:spPr bwMode="auto">
            <a:xfrm>
              <a:off x="4909955" y="2536458"/>
              <a:ext cx="24423" cy="218282"/>
            </a:xfrm>
            <a:custGeom>
              <a:avLst/>
              <a:gdLst>
                <a:gd name="T0" fmla="*/ 6 w 7"/>
                <a:gd name="T1" fmla="*/ 0 h 60"/>
                <a:gd name="T2" fmla="*/ 4 w 7"/>
                <a:gd name="T3" fmla="*/ 16 h 60"/>
                <a:gd name="T4" fmla="*/ 0 w 7"/>
                <a:gd name="T5" fmla="*/ 60 h 60"/>
                <a:gd name="T6" fmla="*/ 7 w 7"/>
                <a:gd name="T7" fmla="*/ 0 h 60"/>
                <a:gd name="T8" fmla="*/ 6 w 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0">
                  <a:moveTo>
                    <a:pt x="6" y="0"/>
                  </a:moveTo>
                  <a:cubicBezTo>
                    <a:pt x="5" y="5"/>
                    <a:pt x="4" y="11"/>
                    <a:pt x="4" y="1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rgbClr val="FA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îṣḷîḑè">
              <a:extLst>
                <a:ext uri="{FF2B5EF4-FFF2-40B4-BE49-F238E27FC236}">
                  <a16:creationId xmlns:a16="http://schemas.microsoft.com/office/drawing/2014/main" id="{5CB1ED35-B431-473D-A500-04F857259434}"/>
                </a:ext>
              </a:extLst>
            </p:cNvPr>
            <p:cNvSpPr/>
            <p:nvPr/>
          </p:nvSpPr>
          <p:spPr bwMode="auto">
            <a:xfrm>
              <a:off x="4909955" y="2699788"/>
              <a:ext cx="633474" cy="595312"/>
            </a:xfrm>
            <a:custGeom>
              <a:avLst/>
              <a:gdLst>
                <a:gd name="T0" fmla="*/ 175 w 175"/>
                <a:gd name="T1" fmla="*/ 150 h 164"/>
                <a:gd name="T2" fmla="*/ 147 w 175"/>
                <a:gd name="T3" fmla="*/ 161 h 164"/>
                <a:gd name="T4" fmla="*/ 147 w 175"/>
                <a:gd name="T5" fmla="*/ 164 h 164"/>
                <a:gd name="T6" fmla="*/ 149 w 175"/>
                <a:gd name="T7" fmla="*/ 161 h 164"/>
                <a:gd name="T8" fmla="*/ 175 w 175"/>
                <a:gd name="T9" fmla="*/ 150 h 164"/>
                <a:gd name="T10" fmla="*/ 11 w 175"/>
                <a:gd name="T11" fmla="*/ 0 h 164"/>
                <a:gd name="T12" fmla="*/ 0 w 175"/>
                <a:gd name="T13" fmla="*/ 15 h 164"/>
                <a:gd name="T14" fmla="*/ 0 w 175"/>
                <a:gd name="T15" fmla="*/ 15 h 164"/>
                <a:gd name="T16" fmla="*/ 11 w 175"/>
                <a:gd name="T17" fmla="*/ 0 h 164"/>
                <a:gd name="T18" fmla="*/ 11 w 175"/>
                <a:gd name="T1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64">
                  <a:moveTo>
                    <a:pt x="175" y="150"/>
                  </a:moveTo>
                  <a:cubicBezTo>
                    <a:pt x="167" y="155"/>
                    <a:pt x="157" y="159"/>
                    <a:pt x="147" y="161"/>
                  </a:cubicBezTo>
                  <a:cubicBezTo>
                    <a:pt x="147" y="164"/>
                    <a:pt x="147" y="164"/>
                    <a:pt x="147" y="164"/>
                  </a:cubicBezTo>
                  <a:cubicBezTo>
                    <a:pt x="148" y="163"/>
                    <a:pt x="148" y="162"/>
                    <a:pt x="149" y="161"/>
                  </a:cubicBezTo>
                  <a:cubicBezTo>
                    <a:pt x="158" y="158"/>
                    <a:pt x="167" y="155"/>
                    <a:pt x="175" y="150"/>
                  </a:cubicBezTo>
                  <a:moveTo>
                    <a:pt x="1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76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iṥľíḋé">
              <a:extLst>
                <a:ext uri="{FF2B5EF4-FFF2-40B4-BE49-F238E27FC236}">
                  <a16:creationId xmlns:a16="http://schemas.microsoft.com/office/drawing/2014/main" id="{8162136D-812E-460B-8CE5-A23F3E6349C5}"/>
                </a:ext>
              </a:extLst>
            </p:cNvPr>
            <p:cNvSpPr/>
            <p:nvPr/>
          </p:nvSpPr>
          <p:spPr bwMode="auto">
            <a:xfrm>
              <a:off x="4891638" y="2699788"/>
              <a:ext cx="786118" cy="708269"/>
            </a:xfrm>
            <a:custGeom>
              <a:avLst/>
              <a:gdLst>
                <a:gd name="T0" fmla="*/ 16 w 217"/>
                <a:gd name="T1" fmla="*/ 0 h 195"/>
                <a:gd name="T2" fmla="*/ 5 w 217"/>
                <a:gd name="T3" fmla="*/ 15 h 195"/>
                <a:gd name="T4" fmla="*/ 5 w 217"/>
                <a:gd name="T5" fmla="*/ 15 h 195"/>
                <a:gd name="T6" fmla="*/ 5 w 217"/>
                <a:gd name="T7" fmla="*/ 15 h 195"/>
                <a:gd name="T8" fmla="*/ 5 w 217"/>
                <a:gd name="T9" fmla="*/ 15 h 195"/>
                <a:gd name="T10" fmla="*/ 5 w 217"/>
                <a:gd name="T11" fmla="*/ 15 h 195"/>
                <a:gd name="T12" fmla="*/ 3 w 217"/>
                <a:gd name="T13" fmla="*/ 36 h 195"/>
                <a:gd name="T14" fmla="*/ 48 w 217"/>
                <a:gd name="T15" fmla="*/ 140 h 195"/>
                <a:gd name="T16" fmla="*/ 93 w 217"/>
                <a:gd name="T17" fmla="*/ 194 h 195"/>
                <a:gd name="T18" fmla="*/ 103 w 217"/>
                <a:gd name="T19" fmla="*/ 195 h 195"/>
                <a:gd name="T20" fmla="*/ 152 w 217"/>
                <a:gd name="T21" fmla="*/ 164 h 195"/>
                <a:gd name="T22" fmla="*/ 152 w 217"/>
                <a:gd name="T23" fmla="*/ 161 h 195"/>
                <a:gd name="T24" fmla="*/ 180 w 217"/>
                <a:gd name="T25" fmla="*/ 150 h 195"/>
                <a:gd name="T26" fmla="*/ 217 w 217"/>
                <a:gd name="T27" fmla="*/ 119 h 195"/>
                <a:gd name="T28" fmla="*/ 132 w 217"/>
                <a:gd name="T29" fmla="*/ 155 h 195"/>
                <a:gd name="T30" fmla="*/ 122 w 217"/>
                <a:gd name="T31" fmla="*/ 154 h 195"/>
                <a:gd name="T32" fmla="*/ 14 w 217"/>
                <a:gd name="T33" fmla="*/ 27 h 195"/>
                <a:gd name="T34" fmla="*/ 16 w 217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195">
                  <a:moveTo>
                    <a:pt x="16" y="0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78"/>
                    <a:pt x="18" y="116"/>
                    <a:pt x="48" y="140"/>
                  </a:cubicBezTo>
                  <a:cubicBezTo>
                    <a:pt x="48" y="166"/>
                    <a:pt x="67" y="190"/>
                    <a:pt x="93" y="194"/>
                  </a:cubicBezTo>
                  <a:cubicBezTo>
                    <a:pt x="97" y="195"/>
                    <a:pt x="100" y="195"/>
                    <a:pt x="103" y="195"/>
                  </a:cubicBezTo>
                  <a:cubicBezTo>
                    <a:pt x="124" y="195"/>
                    <a:pt x="143" y="183"/>
                    <a:pt x="152" y="164"/>
                  </a:cubicBezTo>
                  <a:cubicBezTo>
                    <a:pt x="152" y="161"/>
                    <a:pt x="152" y="161"/>
                    <a:pt x="152" y="161"/>
                  </a:cubicBezTo>
                  <a:cubicBezTo>
                    <a:pt x="162" y="159"/>
                    <a:pt x="172" y="155"/>
                    <a:pt x="180" y="150"/>
                  </a:cubicBezTo>
                  <a:cubicBezTo>
                    <a:pt x="194" y="142"/>
                    <a:pt x="207" y="132"/>
                    <a:pt x="217" y="119"/>
                  </a:cubicBezTo>
                  <a:cubicBezTo>
                    <a:pt x="195" y="141"/>
                    <a:pt x="165" y="155"/>
                    <a:pt x="132" y="155"/>
                  </a:cubicBezTo>
                  <a:cubicBezTo>
                    <a:pt x="129" y="155"/>
                    <a:pt x="125" y="155"/>
                    <a:pt x="122" y="154"/>
                  </a:cubicBezTo>
                  <a:cubicBezTo>
                    <a:pt x="57" y="149"/>
                    <a:pt x="9" y="92"/>
                    <a:pt x="14" y="2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A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îŝļîḓé">
              <a:extLst>
                <a:ext uri="{FF2B5EF4-FFF2-40B4-BE49-F238E27FC236}">
                  <a16:creationId xmlns:a16="http://schemas.microsoft.com/office/drawing/2014/main" id="{FA6FDA17-121A-4280-B928-73434A55C382}"/>
                </a:ext>
              </a:extLst>
            </p:cNvPr>
            <p:cNvSpPr/>
            <p:nvPr/>
          </p:nvSpPr>
          <p:spPr bwMode="auto">
            <a:xfrm>
              <a:off x="4807684" y="2548670"/>
              <a:ext cx="79375" cy="119062"/>
            </a:xfrm>
            <a:custGeom>
              <a:avLst/>
              <a:gdLst>
                <a:gd name="T0" fmla="*/ 3 w 22"/>
                <a:gd name="T1" fmla="*/ 33 h 33"/>
                <a:gd name="T2" fmla="*/ 1 w 22"/>
                <a:gd name="T3" fmla="*/ 32 h 33"/>
                <a:gd name="T4" fmla="*/ 2 w 22"/>
                <a:gd name="T5" fmla="*/ 29 h 33"/>
                <a:gd name="T6" fmla="*/ 17 w 22"/>
                <a:gd name="T7" fmla="*/ 23 h 33"/>
                <a:gd name="T8" fmla="*/ 5 w 22"/>
                <a:gd name="T9" fmla="*/ 4 h 33"/>
                <a:gd name="T10" fmla="*/ 6 w 22"/>
                <a:gd name="T11" fmla="*/ 1 h 33"/>
                <a:gd name="T12" fmla="*/ 9 w 22"/>
                <a:gd name="T13" fmla="*/ 2 h 33"/>
                <a:gd name="T14" fmla="*/ 22 w 22"/>
                <a:gd name="T15" fmla="*/ 23 h 33"/>
                <a:gd name="T16" fmla="*/ 22 w 22"/>
                <a:gd name="T17" fmla="*/ 25 h 33"/>
                <a:gd name="T18" fmla="*/ 21 w 22"/>
                <a:gd name="T19" fmla="*/ 26 h 33"/>
                <a:gd name="T20" fmla="*/ 3 w 22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3">
                  <a:moveTo>
                    <a:pt x="3" y="33"/>
                  </a:moveTo>
                  <a:cubicBezTo>
                    <a:pt x="2" y="33"/>
                    <a:pt x="1" y="33"/>
                    <a:pt x="1" y="32"/>
                  </a:cubicBezTo>
                  <a:cubicBezTo>
                    <a:pt x="0" y="31"/>
                    <a:pt x="1" y="30"/>
                    <a:pt x="2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1"/>
                    <a:pt x="6" y="1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5"/>
                  </a:cubicBezTo>
                  <a:cubicBezTo>
                    <a:pt x="22" y="25"/>
                    <a:pt x="21" y="26"/>
                    <a:pt x="21" y="26"/>
                  </a:cubicBezTo>
                  <a:cubicBezTo>
                    <a:pt x="3" y="33"/>
                    <a:pt x="3" y="33"/>
                    <a:pt x="3" y="33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iSlíḍê">
              <a:extLst>
                <a:ext uri="{FF2B5EF4-FFF2-40B4-BE49-F238E27FC236}">
                  <a16:creationId xmlns:a16="http://schemas.microsoft.com/office/drawing/2014/main" id="{BDE46854-E4A4-436C-A0BC-D76376EF9292}"/>
                </a:ext>
              </a:extLst>
            </p:cNvPr>
            <p:cNvSpPr/>
            <p:nvPr/>
          </p:nvSpPr>
          <p:spPr bwMode="auto">
            <a:xfrm>
              <a:off x="5329727" y="3089030"/>
              <a:ext cx="90061" cy="53426"/>
            </a:xfrm>
            <a:custGeom>
              <a:avLst/>
              <a:gdLst>
                <a:gd name="T0" fmla="*/ 23 w 25"/>
                <a:gd name="T1" fmla="*/ 15 h 15"/>
                <a:gd name="T2" fmla="*/ 21 w 25"/>
                <a:gd name="T3" fmla="*/ 14 h 15"/>
                <a:gd name="T4" fmla="*/ 3 w 25"/>
                <a:gd name="T5" fmla="*/ 8 h 15"/>
                <a:gd name="T6" fmla="*/ 1 w 25"/>
                <a:gd name="T7" fmla="*/ 6 h 15"/>
                <a:gd name="T8" fmla="*/ 2 w 25"/>
                <a:gd name="T9" fmla="*/ 4 h 15"/>
                <a:gd name="T10" fmla="*/ 24 w 25"/>
                <a:gd name="T11" fmla="*/ 12 h 15"/>
                <a:gd name="T12" fmla="*/ 24 w 25"/>
                <a:gd name="T13" fmla="*/ 15 h 15"/>
                <a:gd name="T14" fmla="*/ 23 w 2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5">
                  <a:moveTo>
                    <a:pt x="23" y="15"/>
                  </a:moveTo>
                  <a:cubicBezTo>
                    <a:pt x="22" y="15"/>
                    <a:pt x="21" y="15"/>
                    <a:pt x="21" y="14"/>
                  </a:cubicBezTo>
                  <a:cubicBezTo>
                    <a:pt x="15" y="5"/>
                    <a:pt x="3" y="8"/>
                    <a:pt x="3" y="8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16" y="0"/>
                    <a:pt x="24" y="12"/>
                  </a:cubicBezTo>
                  <a:cubicBezTo>
                    <a:pt x="25" y="13"/>
                    <a:pt x="25" y="14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íşḻîḍé">
              <a:extLst>
                <a:ext uri="{FF2B5EF4-FFF2-40B4-BE49-F238E27FC236}">
                  <a16:creationId xmlns:a16="http://schemas.microsoft.com/office/drawing/2014/main" id="{CB896182-9109-4765-AE70-F18C3B4D2232}"/>
                </a:ext>
              </a:extLst>
            </p:cNvPr>
            <p:cNvSpPr/>
            <p:nvPr/>
          </p:nvSpPr>
          <p:spPr bwMode="auto">
            <a:xfrm>
              <a:off x="5250352" y="2820377"/>
              <a:ext cx="36635" cy="83955"/>
            </a:xfrm>
            <a:custGeom>
              <a:avLst/>
              <a:gdLst>
                <a:gd name="T0" fmla="*/ 3 w 10"/>
                <a:gd name="T1" fmla="*/ 23 h 23"/>
                <a:gd name="T2" fmla="*/ 2 w 10"/>
                <a:gd name="T3" fmla="*/ 23 h 23"/>
                <a:gd name="T4" fmla="*/ 2 w 10"/>
                <a:gd name="T5" fmla="*/ 21 h 23"/>
                <a:gd name="T6" fmla="*/ 1 w 10"/>
                <a:gd name="T7" fmla="*/ 3 h 23"/>
                <a:gd name="T8" fmla="*/ 1 w 10"/>
                <a:gd name="T9" fmla="*/ 0 h 23"/>
                <a:gd name="T10" fmla="*/ 3 w 10"/>
                <a:gd name="T11" fmla="*/ 0 h 23"/>
                <a:gd name="T12" fmla="*/ 4 w 10"/>
                <a:gd name="T13" fmla="*/ 23 h 23"/>
                <a:gd name="T14" fmla="*/ 3 w 1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3">
                  <a:moveTo>
                    <a:pt x="3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2"/>
                    <a:pt x="1" y="21"/>
                    <a:pt x="2" y="21"/>
                  </a:cubicBezTo>
                  <a:cubicBezTo>
                    <a:pt x="7" y="16"/>
                    <a:pt x="6" y="7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6"/>
                    <a:pt x="10" y="16"/>
                    <a:pt x="4" y="23"/>
                  </a:cubicBezTo>
                  <a:cubicBezTo>
                    <a:pt x="4" y="23"/>
                    <a:pt x="3" y="23"/>
                    <a:pt x="3" y="23"/>
                  </a:cubicBez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ïŝļïḑè">
              <a:extLst>
                <a:ext uri="{FF2B5EF4-FFF2-40B4-BE49-F238E27FC236}">
                  <a16:creationId xmlns:a16="http://schemas.microsoft.com/office/drawing/2014/main" id="{A311BDAB-C996-49AE-8DD4-DD0FF91B4088}"/>
                </a:ext>
              </a:extLst>
            </p:cNvPr>
            <p:cNvSpPr/>
            <p:nvPr/>
          </p:nvSpPr>
          <p:spPr bwMode="auto">
            <a:xfrm>
              <a:off x="5303777" y="2428081"/>
              <a:ext cx="207596" cy="79375"/>
            </a:xfrm>
            <a:custGeom>
              <a:avLst/>
              <a:gdLst>
                <a:gd name="T0" fmla="*/ 5 w 57"/>
                <a:gd name="T1" fmla="*/ 20 h 22"/>
                <a:gd name="T2" fmla="*/ 17 w 57"/>
                <a:gd name="T3" fmla="*/ 21 h 22"/>
                <a:gd name="T4" fmla="*/ 29 w 57"/>
                <a:gd name="T5" fmla="*/ 20 h 22"/>
                <a:gd name="T6" fmla="*/ 41 w 57"/>
                <a:gd name="T7" fmla="*/ 21 h 22"/>
                <a:gd name="T8" fmla="*/ 53 w 57"/>
                <a:gd name="T9" fmla="*/ 20 h 22"/>
                <a:gd name="T10" fmla="*/ 54 w 57"/>
                <a:gd name="T11" fmla="*/ 10 h 22"/>
                <a:gd name="T12" fmla="*/ 29 w 57"/>
                <a:gd name="T13" fmla="*/ 0 h 22"/>
                <a:gd name="T14" fmla="*/ 4 w 57"/>
                <a:gd name="T15" fmla="*/ 10 h 22"/>
                <a:gd name="T16" fmla="*/ 5 w 57"/>
                <a:gd name="T1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2">
                  <a:moveTo>
                    <a:pt x="5" y="20"/>
                  </a:moveTo>
                  <a:cubicBezTo>
                    <a:pt x="8" y="22"/>
                    <a:pt x="13" y="21"/>
                    <a:pt x="17" y="21"/>
                  </a:cubicBezTo>
                  <a:cubicBezTo>
                    <a:pt x="21" y="21"/>
                    <a:pt x="25" y="20"/>
                    <a:pt x="29" y="20"/>
                  </a:cubicBezTo>
                  <a:cubicBezTo>
                    <a:pt x="33" y="20"/>
                    <a:pt x="37" y="21"/>
                    <a:pt x="41" y="21"/>
                  </a:cubicBezTo>
                  <a:cubicBezTo>
                    <a:pt x="45" y="21"/>
                    <a:pt x="50" y="21"/>
                    <a:pt x="53" y="20"/>
                  </a:cubicBezTo>
                  <a:cubicBezTo>
                    <a:pt x="56" y="19"/>
                    <a:pt x="57" y="15"/>
                    <a:pt x="54" y="10"/>
                  </a:cubicBezTo>
                  <a:cubicBezTo>
                    <a:pt x="50" y="5"/>
                    <a:pt x="41" y="0"/>
                    <a:pt x="29" y="0"/>
                  </a:cubicBezTo>
                  <a:cubicBezTo>
                    <a:pt x="16" y="1"/>
                    <a:pt x="7" y="6"/>
                    <a:pt x="4" y="10"/>
                  </a:cubicBezTo>
                  <a:cubicBezTo>
                    <a:pt x="0" y="15"/>
                    <a:pt x="2" y="19"/>
                    <a:pt x="5" y="20"/>
                  </a:cubicBezTo>
                  <a:close/>
                </a:path>
              </a:pathLst>
            </a:cu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i$ḷiḍê">
              <a:extLst>
                <a:ext uri="{FF2B5EF4-FFF2-40B4-BE49-F238E27FC236}">
                  <a16:creationId xmlns:a16="http://schemas.microsoft.com/office/drawing/2014/main" id="{5E937302-D049-47DF-B501-F06213EB51E0}"/>
                </a:ext>
              </a:extLst>
            </p:cNvPr>
            <p:cNvSpPr/>
            <p:nvPr/>
          </p:nvSpPr>
          <p:spPr bwMode="auto">
            <a:xfrm>
              <a:off x="5656386" y="2457083"/>
              <a:ext cx="132801" cy="58005"/>
            </a:xfrm>
            <a:custGeom>
              <a:avLst/>
              <a:gdLst>
                <a:gd name="T0" fmla="*/ 33 w 37"/>
                <a:gd name="T1" fmla="*/ 15 h 16"/>
                <a:gd name="T2" fmla="*/ 26 w 37"/>
                <a:gd name="T3" fmla="*/ 15 h 16"/>
                <a:gd name="T4" fmla="*/ 18 w 37"/>
                <a:gd name="T5" fmla="*/ 14 h 16"/>
                <a:gd name="T6" fmla="*/ 10 w 37"/>
                <a:gd name="T7" fmla="*/ 13 h 16"/>
                <a:gd name="T8" fmla="*/ 2 w 37"/>
                <a:gd name="T9" fmla="*/ 11 h 16"/>
                <a:gd name="T10" fmla="*/ 3 w 37"/>
                <a:gd name="T11" fmla="*/ 5 h 16"/>
                <a:gd name="T12" fmla="*/ 20 w 37"/>
                <a:gd name="T13" fmla="*/ 1 h 16"/>
                <a:gd name="T14" fmla="*/ 35 w 37"/>
                <a:gd name="T15" fmla="*/ 9 h 16"/>
                <a:gd name="T16" fmla="*/ 33 w 37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6">
                  <a:moveTo>
                    <a:pt x="33" y="15"/>
                  </a:moveTo>
                  <a:cubicBezTo>
                    <a:pt x="31" y="16"/>
                    <a:pt x="28" y="15"/>
                    <a:pt x="26" y="15"/>
                  </a:cubicBezTo>
                  <a:cubicBezTo>
                    <a:pt x="23" y="14"/>
                    <a:pt x="20" y="14"/>
                    <a:pt x="18" y="14"/>
                  </a:cubicBezTo>
                  <a:cubicBezTo>
                    <a:pt x="15" y="13"/>
                    <a:pt x="13" y="13"/>
                    <a:pt x="10" y="13"/>
                  </a:cubicBezTo>
                  <a:cubicBezTo>
                    <a:pt x="7" y="13"/>
                    <a:pt x="4" y="13"/>
                    <a:pt x="2" y="11"/>
                  </a:cubicBezTo>
                  <a:cubicBezTo>
                    <a:pt x="0" y="10"/>
                    <a:pt x="0" y="8"/>
                    <a:pt x="3" y="5"/>
                  </a:cubicBezTo>
                  <a:cubicBezTo>
                    <a:pt x="5" y="2"/>
                    <a:pt x="12" y="0"/>
                    <a:pt x="20" y="1"/>
                  </a:cubicBezTo>
                  <a:cubicBezTo>
                    <a:pt x="27" y="2"/>
                    <a:pt x="33" y="5"/>
                    <a:pt x="35" y="9"/>
                  </a:cubicBezTo>
                  <a:cubicBezTo>
                    <a:pt x="37" y="12"/>
                    <a:pt x="36" y="14"/>
                    <a:pt x="33" y="15"/>
                  </a:cubicBezTo>
                  <a:close/>
                </a:path>
              </a:pathLst>
            </a:cu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îṥľiḑé">
              <a:extLst>
                <a:ext uri="{FF2B5EF4-FFF2-40B4-BE49-F238E27FC236}">
                  <a16:creationId xmlns:a16="http://schemas.microsoft.com/office/drawing/2014/main" id="{54AE1B4D-ADF9-4759-86F0-00815CE99050}"/>
                </a:ext>
              </a:extLst>
            </p:cNvPr>
            <p:cNvSpPr/>
            <p:nvPr/>
          </p:nvSpPr>
          <p:spPr bwMode="auto">
            <a:xfrm>
              <a:off x="5351097" y="2612780"/>
              <a:ext cx="58005" cy="62585"/>
            </a:xfrm>
            <a:custGeom>
              <a:avLst/>
              <a:gdLst>
                <a:gd name="T0" fmla="*/ 16 w 16"/>
                <a:gd name="T1" fmla="*/ 10 h 17"/>
                <a:gd name="T2" fmla="*/ 7 w 16"/>
                <a:gd name="T3" fmla="*/ 16 h 17"/>
                <a:gd name="T4" fmla="*/ 1 w 16"/>
                <a:gd name="T5" fmla="*/ 7 h 17"/>
                <a:gd name="T6" fmla="*/ 9 w 16"/>
                <a:gd name="T7" fmla="*/ 1 h 17"/>
                <a:gd name="T8" fmla="*/ 16 w 1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6" y="10"/>
                  </a:moveTo>
                  <a:cubicBezTo>
                    <a:pt x="15" y="14"/>
                    <a:pt x="11" y="17"/>
                    <a:pt x="7" y="16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1" y="3"/>
                    <a:pt x="5" y="0"/>
                    <a:pt x="9" y="1"/>
                  </a:cubicBezTo>
                  <a:cubicBezTo>
                    <a:pt x="14" y="2"/>
                    <a:pt x="16" y="6"/>
                    <a:pt x="16" y="10"/>
                  </a:cubicBezTo>
                  <a:close/>
                </a:path>
              </a:pathLst>
            </a:custGeom>
            <a:solidFill>
              <a:srgbClr val="1C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îṡlïḑe">
              <a:extLst>
                <a:ext uri="{FF2B5EF4-FFF2-40B4-BE49-F238E27FC236}">
                  <a16:creationId xmlns:a16="http://schemas.microsoft.com/office/drawing/2014/main" id="{AD009F63-E9AF-4523-8CE7-70F810DEA80A}"/>
                </a:ext>
              </a:extLst>
            </p:cNvPr>
            <p:cNvSpPr/>
            <p:nvPr/>
          </p:nvSpPr>
          <p:spPr bwMode="auto">
            <a:xfrm>
              <a:off x="5667070" y="2641783"/>
              <a:ext cx="58005" cy="58005"/>
            </a:xfrm>
            <a:custGeom>
              <a:avLst/>
              <a:gdLst>
                <a:gd name="T0" fmla="*/ 16 w 16"/>
                <a:gd name="T1" fmla="*/ 9 h 16"/>
                <a:gd name="T2" fmla="*/ 7 w 16"/>
                <a:gd name="T3" fmla="*/ 16 h 16"/>
                <a:gd name="T4" fmla="*/ 1 w 16"/>
                <a:gd name="T5" fmla="*/ 7 h 16"/>
                <a:gd name="T6" fmla="*/ 9 w 16"/>
                <a:gd name="T7" fmla="*/ 1 h 16"/>
                <a:gd name="T8" fmla="*/ 16 w 16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5" y="13"/>
                    <a:pt x="11" y="16"/>
                    <a:pt x="7" y="16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1" y="3"/>
                    <a:pt x="5" y="0"/>
                    <a:pt x="9" y="1"/>
                  </a:cubicBezTo>
                  <a:cubicBezTo>
                    <a:pt x="13" y="1"/>
                    <a:pt x="16" y="5"/>
                    <a:pt x="16" y="9"/>
                  </a:cubicBezTo>
                  <a:close/>
                </a:path>
              </a:pathLst>
            </a:custGeom>
            <a:solidFill>
              <a:srgbClr val="1C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íṧlîdè">
              <a:extLst>
                <a:ext uri="{FF2B5EF4-FFF2-40B4-BE49-F238E27FC236}">
                  <a16:creationId xmlns:a16="http://schemas.microsoft.com/office/drawing/2014/main" id="{A860F20E-6A94-4AF5-9101-6192905FD6B8}"/>
                </a:ext>
              </a:extLst>
            </p:cNvPr>
            <p:cNvSpPr/>
            <p:nvPr/>
          </p:nvSpPr>
          <p:spPr bwMode="auto">
            <a:xfrm>
              <a:off x="5332780" y="2649415"/>
              <a:ext cx="91587" cy="33582"/>
            </a:xfrm>
            <a:custGeom>
              <a:avLst/>
              <a:gdLst>
                <a:gd name="T0" fmla="*/ 23 w 25"/>
                <a:gd name="T1" fmla="*/ 9 h 9"/>
                <a:gd name="T2" fmla="*/ 22 w 25"/>
                <a:gd name="T3" fmla="*/ 9 h 9"/>
                <a:gd name="T4" fmla="*/ 3 w 25"/>
                <a:gd name="T5" fmla="*/ 8 h 9"/>
                <a:gd name="T6" fmla="*/ 1 w 25"/>
                <a:gd name="T7" fmla="*/ 7 h 9"/>
                <a:gd name="T8" fmla="*/ 2 w 25"/>
                <a:gd name="T9" fmla="*/ 4 h 9"/>
                <a:gd name="T10" fmla="*/ 24 w 25"/>
                <a:gd name="T11" fmla="*/ 6 h 9"/>
                <a:gd name="T12" fmla="*/ 25 w 25"/>
                <a:gd name="T13" fmla="*/ 8 h 9"/>
                <a:gd name="T14" fmla="*/ 23 w 25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">
                  <a:moveTo>
                    <a:pt x="23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5" y="5"/>
                    <a:pt x="3" y="8"/>
                    <a:pt x="3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15" y="0"/>
                    <a:pt x="24" y="6"/>
                  </a:cubicBezTo>
                  <a:cubicBezTo>
                    <a:pt x="25" y="6"/>
                    <a:pt x="25" y="8"/>
                    <a:pt x="25" y="8"/>
                  </a:cubicBezTo>
                  <a:cubicBezTo>
                    <a:pt x="24" y="9"/>
                    <a:pt x="24" y="9"/>
                    <a:pt x="23" y="9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ï$liḑe">
              <a:extLst>
                <a:ext uri="{FF2B5EF4-FFF2-40B4-BE49-F238E27FC236}">
                  <a16:creationId xmlns:a16="http://schemas.microsoft.com/office/drawing/2014/main" id="{F29F1FF7-7953-4850-8FF4-CED82254BEEB}"/>
                </a:ext>
              </a:extLst>
            </p:cNvPr>
            <p:cNvSpPr/>
            <p:nvPr/>
          </p:nvSpPr>
          <p:spPr bwMode="auto">
            <a:xfrm>
              <a:off x="5645700" y="2678418"/>
              <a:ext cx="90061" cy="33582"/>
            </a:xfrm>
            <a:custGeom>
              <a:avLst/>
              <a:gdLst>
                <a:gd name="T0" fmla="*/ 23 w 25"/>
                <a:gd name="T1" fmla="*/ 9 h 9"/>
                <a:gd name="T2" fmla="*/ 22 w 25"/>
                <a:gd name="T3" fmla="*/ 9 h 9"/>
                <a:gd name="T4" fmla="*/ 2 w 25"/>
                <a:gd name="T5" fmla="*/ 8 h 9"/>
                <a:gd name="T6" fmla="*/ 0 w 25"/>
                <a:gd name="T7" fmla="*/ 7 h 9"/>
                <a:gd name="T8" fmla="*/ 1 w 25"/>
                <a:gd name="T9" fmla="*/ 4 h 9"/>
                <a:gd name="T10" fmla="*/ 24 w 25"/>
                <a:gd name="T11" fmla="*/ 6 h 9"/>
                <a:gd name="T12" fmla="*/ 24 w 25"/>
                <a:gd name="T13" fmla="*/ 8 h 9"/>
                <a:gd name="T14" fmla="*/ 23 w 25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">
                  <a:moveTo>
                    <a:pt x="23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4" y="5"/>
                    <a:pt x="3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0" y="4"/>
                    <a:pt x="1" y="4"/>
                  </a:cubicBezTo>
                  <a:cubicBezTo>
                    <a:pt x="2" y="4"/>
                    <a:pt x="15" y="0"/>
                    <a:pt x="24" y="6"/>
                  </a:cubicBezTo>
                  <a:cubicBezTo>
                    <a:pt x="25" y="6"/>
                    <a:pt x="25" y="8"/>
                    <a:pt x="24" y="8"/>
                  </a:cubicBezTo>
                  <a:cubicBezTo>
                    <a:pt x="24" y="9"/>
                    <a:pt x="23" y="9"/>
                    <a:pt x="23" y="9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ïsľïḋe">
              <a:extLst>
                <a:ext uri="{FF2B5EF4-FFF2-40B4-BE49-F238E27FC236}">
                  <a16:creationId xmlns:a16="http://schemas.microsoft.com/office/drawing/2014/main" id="{84FDFCBC-5DF9-4856-B937-DEE5BC30689F}"/>
                </a:ext>
              </a:extLst>
            </p:cNvPr>
            <p:cNvSpPr/>
            <p:nvPr/>
          </p:nvSpPr>
          <p:spPr bwMode="auto">
            <a:xfrm>
              <a:off x="4818368" y="2678418"/>
              <a:ext cx="76322" cy="76322"/>
            </a:xfrm>
            <a:custGeom>
              <a:avLst/>
              <a:gdLst>
                <a:gd name="T0" fmla="*/ 20 w 21"/>
                <a:gd name="T1" fmla="*/ 13 h 21"/>
                <a:gd name="T2" fmla="*/ 9 w 21"/>
                <a:gd name="T3" fmla="*/ 21 h 21"/>
                <a:gd name="T4" fmla="*/ 1 w 21"/>
                <a:gd name="T5" fmla="*/ 9 h 21"/>
                <a:gd name="T6" fmla="*/ 12 w 21"/>
                <a:gd name="T7" fmla="*/ 1 h 21"/>
                <a:gd name="T8" fmla="*/ 20 w 21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0" y="13"/>
                  </a:moveTo>
                  <a:cubicBezTo>
                    <a:pt x="19" y="18"/>
                    <a:pt x="14" y="21"/>
                    <a:pt x="9" y="21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8" y="2"/>
                    <a:pt x="21" y="7"/>
                    <a:pt x="20" y="13"/>
                  </a:cubicBezTo>
                  <a:close/>
                </a:path>
              </a:pathLst>
            </a:custGeom>
            <a:solidFill>
              <a:srgbClr val="F7EE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işliḓé">
              <a:extLst>
                <a:ext uri="{FF2B5EF4-FFF2-40B4-BE49-F238E27FC236}">
                  <a16:creationId xmlns:a16="http://schemas.microsoft.com/office/drawing/2014/main" id="{009F5C1F-4F32-4956-B128-63E306F7DB57}"/>
                </a:ext>
              </a:extLst>
            </p:cNvPr>
            <p:cNvSpPr/>
            <p:nvPr/>
          </p:nvSpPr>
          <p:spPr bwMode="auto">
            <a:xfrm>
              <a:off x="5177083" y="2486086"/>
              <a:ext cx="326658" cy="319028"/>
            </a:xfrm>
            <a:custGeom>
              <a:avLst/>
              <a:gdLst>
                <a:gd name="T0" fmla="*/ 46 w 90"/>
                <a:gd name="T1" fmla="*/ 88 h 88"/>
                <a:gd name="T2" fmla="*/ 39 w 90"/>
                <a:gd name="T3" fmla="*/ 87 h 88"/>
                <a:gd name="T4" fmla="*/ 5 w 90"/>
                <a:gd name="T5" fmla="*/ 38 h 88"/>
                <a:gd name="T6" fmla="*/ 54 w 90"/>
                <a:gd name="T7" fmla="*/ 4 h 88"/>
                <a:gd name="T8" fmla="*/ 81 w 90"/>
                <a:gd name="T9" fmla="*/ 22 h 88"/>
                <a:gd name="T10" fmla="*/ 88 w 90"/>
                <a:gd name="T11" fmla="*/ 53 h 88"/>
                <a:gd name="T12" fmla="*/ 70 w 90"/>
                <a:gd name="T13" fmla="*/ 80 h 88"/>
                <a:gd name="T14" fmla="*/ 46 w 90"/>
                <a:gd name="T15" fmla="*/ 88 h 88"/>
                <a:gd name="T16" fmla="*/ 46 w 90"/>
                <a:gd name="T17" fmla="*/ 11 h 88"/>
                <a:gd name="T18" fmla="*/ 13 w 90"/>
                <a:gd name="T19" fmla="*/ 39 h 88"/>
                <a:gd name="T20" fmla="*/ 40 w 90"/>
                <a:gd name="T21" fmla="*/ 79 h 88"/>
                <a:gd name="T22" fmla="*/ 66 w 90"/>
                <a:gd name="T23" fmla="*/ 74 h 88"/>
                <a:gd name="T24" fmla="*/ 80 w 90"/>
                <a:gd name="T25" fmla="*/ 52 h 88"/>
                <a:gd name="T26" fmla="*/ 74 w 90"/>
                <a:gd name="T27" fmla="*/ 26 h 88"/>
                <a:gd name="T28" fmla="*/ 52 w 90"/>
                <a:gd name="T29" fmla="*/ 12 h 88"/>
                <a:gd name="T30" fmla="*/ 46 w 90"/>
                <a:gd name="T31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88">
                  <a:moveTo>
                    <a:pt x="46" y="88"/>
                  </a:moveTo>
                  <a:cubicBezTo>
                    <a:pt x="44" y="88"/>
                    <a:pt x="41" y="88"/>
                    <a:pt x="39" y="87"/>
                  </a:cubicBezTo>
                  <a:cubicBezTo>
                    <a:pt x="16" y="83"/>
                    <a:pt x="0" y="61"/>
                    <a:pt x="5" y="38"/>
                  </a:cubicBezTo>
                  <a:cubicBezTo>
                    <a:pt x="9" y="15"/>
                    <a:pt x="31" y="0"/>
                    <a:pt x="54" y="4"/>
                  </a:cubicBezTo>
                  <a:cubicBezTo>
                    <a:pt x="65" y="6"/>
                    <a:pt x="75" y="12"/>
                    <a:pt x="81" y="22"/>
                  </a:cubicBezTo>
                  <a:cubicBezTo>
                    <a:pt x="87" y="31"/>
                    <a:pt x="90" y="42"/>
                    <a:pt x="88" y="53"/>
                  </a:cubicBezTo>
                  <a:cubicBezTo>
                    <a:pt x="86" y="64"/>
                    <a:pt x="79" y="74"/>
                    <a:pt x="70" y="80"/>
                  </a:cubicBezTo>
                  <a:cubicBezTo>
                    <a:pt x="63" y="85"/>
                    <a:pt x="55" y="88"/>
                    <a:pt x="46" y="88"/>
                  </a:cubicBezTo>
                  <a:close/>
                  <a:moveTo>
                    <a:pt x="46" y="11"/>
                  </a:moveTo>
                  <a:cubicBezTo>
                    <a:pt x="30" y="11"/>
                    <a:pt x="16" y="23"/>
                    <a:pt x="13" y="39"/>
                  </a:cubicBezTo>
                  <a:cubicBezTo>
                    <a:pt x="9" y="58"/>
                    <a:pt x="21" y="76"/>
                    <a:pt x="40" y="79"/>
                  </a:cubicBezTo>
                  <a:cubicBezTo>
                    <a:pt x="49" y="81"/>
                    <a:pt x="58" y="79"/>
                    <a:pt x="66" y="74"/>
                  </a:cubicBezTo>
                  <a:cubicBezTo>
                    <a:pt x="73" y="69"/>
                    <a:pt x="78" y="61"/>
                    <a:pt x="80" y="52"/>
                  </a:cubicBezTo>
                  <a:cubicBezTo>
                    <a:pt x="81" y="43"/>
                    <a:pt x="80" y="34"/>
                    <a:pt x="74" y="26"/>
                  </a:cubicBezTo>
                  <a:cubicBezTo>
                    <a:pt x="69" y="19"/>
                    <a:pt x="61" y="14"/>
                    <a:pt x="52" y="12"/>
                  </a:cubicBezTo>
                  <a:cubicBezTo>
                    <a:pt x="50" y="12"/>
                    <a:pt x="48" y="11"/>
                    <a:pt x="4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íślíďe">
              <a:extLst>
                <a:ext uri="{FF2B5EF4-FFF2-40B4-BE49-F238E27FC236}">
                  <a16:creationId xmlns:a16="http://schemas.microsoft.com/office/drawing/2014/main" id="{C5204F18-3C61-4921-8F3B-3E61136F46F1}"/>
                </a:ext>
              </a:extLst>
            </p:cNvPr>
            <p:cNvSpPr/>
            <p:nvPr/>
          </p:nvSpPr>
          <p:spPr bwMode="auto">
            <a:xfrm>
              <a:off x="5551061" y="2512035"/>
              <a:ext cx="332764" cy="319027"/>
            </a:xfrm>
            <a:custGeom>
              <a:avLst/>
              <a:gdLst>
                <a:gd name="T0" fmla="*/ 46 w 92"/>
                <a:gd name="T1" fmla="*/ 88 h 88"/>
                <a:gd name="T2" fmla="*/ 38 w 92"/>
                <a:gd name="T3" fmla="*/ 87 h 88"/>
                <a:gd name="T4" fmla="*/ 4 w 92"/>
                <a:gd name="T5" fmla="*/ 38 h 88"/>
                <a:gd name="T6" fmla="*/ 54 w 92"/>
                <a:gd name="T7" fmla="*/ 4 h 88"/>
                <a:gd name="T8" fmla="*/ 87 w 92"/>
                <a:gd name="T9" fmla="*/ 53 h 88"/>
                <a:gd name="T10" fmla="*/ 70 w 92"/>
                <a:gd name="T11" fmla="*/ 80 h 88"/>
                <a:gd name="T12" fmla="*/ 46 w 92"/>
                <a:gd name="T13" fmla="*/ 88 h 88"/>
                <a:gd name="T14" fmla="*/ 46 w 92"/>
                <a:gd name="T15" fmla="*/ 11 h 88"/>
                <a:gd name="T16" fmla="*/ 12 w 92"/>
                <a:gd name="T17" fmla="*/ 39 h 88"/>
                <a:gd name="T18" fmla="*/ 40 w 92"/>
                <a:gd name="T19" fmla="*/ 79 h 88"/>
                <a:gd name="T20" fmla="*/ 65 w 92"/>
                <a:gd name="T21" fmla="*/ 74 h 88"/>
                <a:gd name="T22" fmla="*/ 80 w 92"/>
                <a:gd name="T23" fmla="*/ 52 h 88"/>
                <a:gd name="T24" fmla="*/ 52 w 92"/>
                <a:gd name="T25" fmla="*/ 12 h 88"/>
                <a:gd name="T26" fmla="*/ 46 w 92"/>
                <a:gd name="T27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43" y="88"/>
                    <a:pt x="41" y="88"/>
                    <a:pt x="38" y="87"/>
                  </a:cubicBezTo>
                  <a:cubicBezTo>
                    <a:pt x="15" y="83"/>
                    <a:pt x="0" y="61"/>
                    <a:pt x="4" y="38"/>
                  </a:cubicBezTo>
                  <a:cubicBezTo>
                    <a:pt x="9" y="15"/>
                    <a:pt x="31" y="0"/>
                    <a:pt x="54" y="4"/>
                  </a:cubicBezTo>
                  <a:cubicBezTo>
                    <a:pt x="76" y="8"/>
                    <a:pt x="92" y="30"/>
                    <a:pt x="87" y="53"/>
                  </a:cubicBezTo>
                  <a:cubicBezTo>
                    <a:pt x="85" y="64"/>
                    <a:pt x="79" y="74"/>
                    <a:pt x="70" y="80"/>
                  </a:cubicBezTo>
                  <a:cubicBezTo>
                    <a:pt x="63" y="85"/>
                    <a:pt x="55" y="88"/>
                    <a:pt x="46" y="88"/>
                  </a:cubicBezTo>
                  <a:close/>
                  <a:moveTo>
                    <a:pt x="46" y="11"/>
                  </a:moveTo>
                  <a:cubicBezTo>
                    <a:pt x="30" y="11"/>
                    <a:pt x="15" y="23"/>
                    <a:pt x="12" y="39"/>
                  </a:cubicBezTo>
                  <a:cubicBezTo>
                    <a:pt x="9" y="58"/>
                    <a:pt x="21" y="76"/>
                    <a:pt x="40" y="79"/>
                  </a:cubicBezTo>
                  <a:cubicBezTo>
                    <a:pt x="49" y="81"/>
                    <a:pt x="58" y="79"/>
                    <a:pt x="65" y="74"/>
                  </a:cubicBezTo>
                  <a:cubicBezTo>
                    <a:pt x="73" y="68"/>
                    <a:pt x="78" y="61"/>
                    <a:pt x="80" y="52"/>
                  </a:cubicBezTo>
                  <a:cubicBezTo>
                    <a:pt x="83" y="33"/>
                    <a:pt x="71" y="15"/>
                    <a:pt x="52" y="12"/>
                  </a:cubicBezTo>
                  <a:cubicBezTo>
                    <a:pt x="50" y="11"/>
                    <a:pt x="48" y="11"/>
                    <a:pt x="4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íS1îḍê">
              <a:extLst>
                <a:ext uri="{FF2B5EF4-FFF2-40B4-BE49-F238E27FC236}">
                  <a16:creationId xmlns:a16="http://schemas.microsoft.com/office/drawing/2014/main" id="{2DB09C78-959D-405F-A212-138F367B836A}"/>
                </a:ext>
              </a:extLst>
            </p:cNvPr>
            <p:cNvSpPr/>
            <p:nvPr/>
          </p:nvSpPr>
          <p:spPr bwMode="auto">
            <a:xfrm>
              <a:off x="5477791" y="2577673"/>
              <a:ext cx="120589" cy="261022"/>
            </a:xfrm>
            <a:custGeom>
              <a:avLst/>
              <a:gdLst>
                <a:gd name="T0" fmla="*/ 0 w 33"/>
                <a:gd name="T1" fmla="*/ 69 h 72"/>
                <a:gd name="T2" fmla="*/ 20 w 33"/>
                <a:gd name="T3" fmla="*/ 69 h 72"/>
                <a:gd name="T4" fmla="*/ 32 w 33"/>
                <a:gd name="T5" fmla="*/ 50 h 72"/>
                <a:gd name="T6" fmla="*/ 25 w 33"/>
                <a:gd name="T7" fmla="*/ 43 h 72"/>
                <a:gd name="T8" fmla="*/ 18 w 33"/>
                <a:gd name="T9" fmla="*/ 41 h 72"/>
                <a:gd name="T10" fmla="*/ 19 w 33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72">
                  <a:moveTo>
                    <a:pt x="0" y="69"/>
                  </a:moveTo>
                  <a:cubicBezTo>
                    <a:pt x="8" y="70"/>
                    <a:pt x="13" y="72"/>
                    <a:pt x="20" y="69"/>
                  </a:cubicBezTo>
                  <a:cubicBezTo>
                    <a:pt x="27" y="65"/>
                    <a:pt x="33" y="57"/>
                    <a:pt x="32" y="50"/>
                  </a:cubicBezTo>
                  <a:cubicBezTo>
                    <a:pt x="31" y="46"/>
                    <a:pt x="29" y="44"/>
                    <a:pt x="25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ïś1íḋe">
              <a:extLst>
                <a:ext uri="{FF2B5EF4-FFF2-40B4-BE49-F238E27FC236}">
                  <a16:creationId xmlns:a16="http://schemas.microsoft.com/office/drawing/2014/main" id="{FE1AF43D-7AAB-49BC-9BD3-407EA7EC31BE}"/>
                </a:ext>
              </a:extLst>
            </p:cNvPr>
            <p:cNvSpPr/>
            <p:nvPr/>
          </p:nvSpPr>
          <p:spPr bwMode="auto">
            <a:xfrm>
              <a:off x="5471686" y="2570040"/>
              <a:ext cx="132801" cy="271707"/>
            </a:xfrm>
            <a:custGeom>
              <a:avLst/>
              <a:gdLst>
                <a:gd name="T0" fmla="*/ 14 w 37"/>
                <a:gd name="T1" fmla="*/ 75 h 75"/>
                <a:gd name="T2" fmla="*/ 5 w 37"/>
                <a:gd name="T3" fmla="*/ 73 h 75"/>
                <a:gd name="T4" fmla="*/ 2 w 37"/>
                <a:gd name="T5" fmla="*/ 73 h 75"/>
                <a:gd name="T6" fmla="*/ 1 w 37"/>
                <a:gd name="T7" fmla="*/ 71 h 75"/>
                <a:gd name="T8" fmla="*/ 3 w 37"/>
                <a:gd name="T9" fmla="*/ 69 h 75"/>
                <a:gd name="T10" fmla="*/ 6 w 37"/>
                <a:gd name="T11" fmla="*/ 70 h 75"/>
                <a:gd name="T12" fmla="*/ 21 w 37"/>
                <a:gd name="T13" fmla="*/ 69 h 75"/>
                <a:gd name="T14" fmla="*/ 32 w 37"/>
                <a:gd name="T15" fmla="*/ 52 h 75"/>
                <a:gd name="T16" fmla="*/ 27 w 37"/>
                <a:gd name="T17" fmla="*/ 47 h 75"/>
                <a:gd name="T18" fmla="*/ 18 w 37"/>
                <a:gd name="T19" fmla="*/ 44 h 75"/>
                <a:gd name="T20" fmla="*/ 19 w 37"/>
                <a:gd name="T21" fmla="*/ 2 h 75"/>
                <a:gd name="T22" fmla="*/ 21 w 37"/>
                <a:gd name="T23" fmla="*/ 0 h 75"/>
                <a:gd name="T24" fmla="*/ 23 w 37"/>
                <a:gd name="T25" fmla="*/ 2 h 75"/>
                <a:gd name="T26" fmla="*/ 22 w 37"/>
                <a:gd name="T27" fmla="*/ 41 h 75"/>
                <a:gd name="T28" fmla="*/ 28 w 37"/>
                <a:gd name="T29" fmla="*/ 43 h 75"/>
                <a:gd name="T30" fmla="*/ 36 w 37"/>
                <a:gd name="T31" fmla="*/ 51 h 75"/>
                <a:gd name="T32" fmla="*/ 23 w 37"/>
                <a:gd name="T33" fmla="*/ 72 h 75"/>
                <a:gd name="T34" fmla="*/ 14 w 37"/>
                <a:gd name="T3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75">
                  <a:moveTo>
                    <a:pt x="14" y="75"/>
                  </a:moveTo>
                  <a:cubicBezTo>
                    <a:pt x="11" y="75"/>
                    <a:pt x="8" y="74"/>
                    <a:pt x="5" y="73"/>
                  </a:cubicBezTo>
                  <a:cubicBezTo>
                    <a:pt x="4" y="73"/>
                    <a:pt x="3" y="73"/>
                    <a:pt x="2" y="73"/>
                  </a:cubicBezTo>
                  <a:cubicBezTo>
                    <a:pt x="1" y="73"/>
                    <a:pt x="0" y="72"/>
                    <a:pt x="1" y="71"/>
                  </a:cubicBezTo>
                  <a:cubicBezTo>
                    <a:pt x="1" y="69"/>
                    <a:pt x="2" y="69"/>
                    <a:pt x="3" y="69"/>
                  </a:cubicBezTo>
                  <a:cubicBezTo>
                    <a:pt x="4" y="69"/>
                    <a:pt x="5" y="69"/>
                    <a:pt x="6" y="70"/>
                  </a:cubicBezTo>
                  <a:cubicBezTo>
                    <a:pt x="12" y="71"/>
                    <a:pt x="16" y="72"/>
                    <a:pt x="21" y="69"/>
                  </a:cubicBezTo>
                  <a:cubicBezTo>
                    <a:pt x="27" y="66"/>
                    <a:pt x="33" y="59"/>
                    <a:pt x="32" y="52"/>
                  </a:cubicBezTo>
                  <a:cubicBezTo>
                    <a:pt x="31" y="49"/>
                    <a:pt x="29" y="47"/>
                    <a:pt x="27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4"/>
                    <a:pt x="35" y="47"/>
                    <a:pt x="36" y="51"/>
                  </a:cubicBezTo>
                  <a:cubicBezTo>
                    <a:pt x="37" y="60"/>
                    <a:pt x="30" y="69"/>
                    <a:pt x="23" y="72"/>
                  </a:cubicBezTo>
                  <a:cubicBezTo>
                    <a:pt x="20" y="74"/>
                    <a:pt x="17" y="75"/>
                    <a:pt x="14" y="75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îṩḻídé">
              <a:extLst>
                <a:ext uri="{FF2B5EF4-FFF2-40B4-BE49-F238E27FC236}">
                  <a16:creationId xmlns:a16="http://schemas.microsoft.com/office/drawing/2014/main" id="{33756669-A0FD-45F3-8984-98611602B068}"/>
                </a:ext>
              </a:extLst>
            </p:cNvPr>
            <p:cNvSpPr/>
            <p:nvPr/>
          </p:nvSpPr>
          <p:spPr bwMode="auto">
            <a:xfrm>
              <a:off x="5474739" y="2628045"/>
              <a:ext cx="112957" cy="65637"/>
            </a:xfrm>
            <a:custGeom>
              <a:avLst/>
              <a:gdLst>
                <a:gd name="T0" fmla="*/ 25 w 31"/>
                <a:gd name="T1" fmla="*/ 18 h 18"/>
                <a:gd name="T2" fmla="*/ 4 w 31"/>
                <a:gd name="T3" fmla="*/ 15 h 18"/>
                <a:gd name="T4" fmla="*/ 0 w 31"/>
                <a:gd name="T5" fmla="*/ 9 h 18"/>
                <a:gd name="T6" fmla="*/ 31 w 31"/>
                <a:gd name="T7" fmla="*/ 12 h 18"/>
                <a:gd name="T8" fmla="*/ 25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25" y="18"/>
                  </a:moveTo>
                  <a:cubicBezTo>
                    <a:pt x="15" y="8"/>
                    <a:pt x="5" y="15"/>
                    <a:pt x="4" y="1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5"/>
                    <a:pt x="19" y="0"/>
                    <a:pt x="31" y="12"/>
                  </a:cubicBezTo>
                  <a:lnTo>
                    <a:pt x="2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iṣ1iḓé">
              <a:extLst>
                <a:ext uri="{FF2B5EF4-FFF2-40B4-BE49-F238E27FC236}">
                  <a16:creationId xmlns:a16="http://schemas.microsoft.com/office/drawing/2014/main" id="{CE87E32D-C5AD-4920-8551-0F8FDE2359DE}"/>
                </a:ext>
              </a:extLst>
            </p:cNvPr>
            <p:cNvSpPr/>
            <p:nvPr/>
          </p:nvSpPr>
          <p:spPr bwMode="auto">
            <a:xfrm>
              <a:off x="4274955" y="4314764"/>
              <a:ext cx="366346" cy="392296"/>
            </a:xfrm>
            <a:custGeom>
              <a:avLst/>
              <a:gdLst>
                <a:gd name="T0" fmla="*/ 0 w 101"/>
                <a:gd name="T1" fmla="*/ 65 h 108"/>
                <a:gd name="T2" fmla="*/ 67 w 101"/>
                <a:gd name="T3" fmla="*/ 86 h 108"/>
                <a:gd name="T4" fmla="*/ 78 w 101"/>
                <a:gd name="T5" fmla="*/ 80 h 108"/>
                <a:gd name="T6" fmla="*/ 101 w 101"/>
                <a:gd name="T7" fmla="*/ 0 h 108"/>
                <a:gd name="T8" fmla="*/ 97 w 101"/>
                <a:gd name="T9" fmla="*/ 95 h 108"/>
                <a:gd name="T10" fmla="*/ 82 w 101"/>
                <a:gd name="T11" fmla="*/ 106 h 108"/>
                <a:gd name="T12" fmla="*/ 0 w 101"/>
                <a:gd name="T13" fmla="*/ 81 h 108"/>
                <a:gd name="T14" fmla="*/ 0 w 101"/>
                <a:gd name="T15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8">
                  <a:moveTo>
                    <a:pt x="0" y="65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72" y="87"/>
                    <a:pt x="76" y="84"/>
                    <a:pt x="78" y="8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6" y="103"/>
                    <a:pt x="89" y="108"/>
                    <a:pt x="82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ïṩḻîḍé">
              <a:extLst>
                <a:ext uri="{FF2B5EF4-FFF2-40B4-BE49-F238E27FC236}">
                  <a16:creationId xmlns:a16="http://schemas.microsoft.com/office/drawing/2014/main" id="{8E1B21F3-7E57-4131-A1A1-8B088B7C0189}"/>
                </a:ext>
              </a:extLst>
            </p:cNvPr>
            <p:cNvSpPr/>
            <p:nvPr/>
          </p:nvSpPr>
          <p:spPr bwMode="auto">
            <a:xfrm>
              <a:off x="3673537" y="4427721"/>
              <a:ext cx="2141599" cy="1143306"/>
            </a:xfrm>
            <a:custGeom>
              <a:avLst/>
              <a:gdLst>
                <a:gd name="T0" fmla="*/ 576 w 591"/>
                <a:gd name="T1" fmla="*/ 269 h 315"/>
                <a:gd name="T2" fmla="*/ 562 w 591"/>
                <a:gd name="T3" fmla="*/ 242 h 315"/>
                <a:gd name="T4" fmla="*/ 525 w 591"/>
                <a:gd name="T5" fmla="*/ 189 h 315"/>
                <a:gd name="T6" fmla="*/ 467 w 591"/>
                <a:gd name="T7" fmla="*/ 149 h 315"/>
                <a:gd name="T8" fmla="*/ 203 w 591"/>
                <a:gd name="T9" fmla="*/ 85 h 315"/>
                <a:gd name="T10" fmla="*/ 216 w 591"/>
                <a:gd name="T11" fmla="*/ 56 h 315"/>
                <a:gd name="T12" fmla="*/ 213 w 591"/>
                <a:gd name="T13" fmla="*/ 50 h 315"/>
                <a:gd name="T14" fmla="*/ 72 w 591"/>
                <a:gd name="T15" fmla="*/ 0 h 315"/>
                <a:gd name="T16" fmla="*/ 17 w 591"/>
                <a:gd name="T17" fmla="*/ 126 h 315"/>
                <a:gd name="T18" fmla="*/ 15 w 591"/>
                <a:gd name="T19" fmla="*/ 131 h 315"/>
                <a:gd name="T20" fmla="*/ 85 w 591"/>
                <a:gd name="T21" fmla="*/ 230 h 315"/>
                <a:gd name="T22" fmla="*/ 398 w 591"/>
                <a:gd name="T23" fmla="*/ 250 h 315"/>
                <a:gd name="T24" fmla="*/ 397 w 591"/>
                <a:gd name="T25" fmla="*/ 250 h 315"/>
                <a:gd name="T26" fmla="*/ 393 w 591"/>
                <a:gd name="T27" fmla="*/ 259 h 315"/>
                <a:gd name="T28" fmla="*/ 440 w 591"/>
                <a:gd name="T29" fmla="*/ 313 h 315"/>
                <a:gd name="T30" fmla="*/ 462 w 591"/>
                <a:gd name="T31" fmla="*/ 258 h 315"/>
                <a:gd name="T32" fmla="*/ 461 w 591"/>
                <a:gd name="T33" fmla="*/ 298 h 315"/>
                <a:gd name="T34" fmla="*/ 483 w 591"/>
                <a:gd name="T35" fmla="*/ 301 h 315"/>
                <a:gd name="T36" fmla="*/ 498 w 591"/>
                <a:gd name="T37" fmla="*/ 253 h 315"/>
                <a:gd name="T38" fmla="*/ 499 w 591"/>
                <a:gd name="T39" fmla="*/ 265 h 315"/>
                <a:gd name="T40" fmla="*/ 492 w 591"/>
                <a:gd name="T41" fmla="*/ 296 h 315"/>
                <a:gd name="T42" fmla="*/ 492 w 591"/>
                <a:gd name="T43" fmla="*/ 298 h 315"/>
                <a:gd name="T44" fmla="*/ 496 w 591"/>
                <a:gd name="T45" fmla="*/ 298 h 315"/>
                <a:gd name="T46" fmla="*/ 525 w 591"/>
                <a:gd name="T47" fmla="*/ 285 h 315"/>
                <a:gd name="T48" fmla="*/ 530 w 591"/>
                <a:gd name="T49" fmla="*/ 249 h 315"/>
                <a:gd name="T50" fmla="*/ 551 w 591"/>
                <a:gd name="T51" fmla="*/ 288 h 315"/>
                <a:gd name="T52" fmla="*/ 578 w 591"/>
                <a:gd name="T53" fmla="*/ 308 h 315"/>
                <a:gd name="T54" fmla="*/ 576 w 591"/>
                <a:gd name="T55" fmla="*/ 269 h 315"/>
                <a:gd name="T56" fmla="*/ 409 w 591"/>
                <a:gd name="T57" fmla="*/ 252 h 315"/>
                <a:gd name="T58" fmla="*/ 407 w 591"/>
                <a:gd name="T59" fmla="*/ 251 h 315"/>
                <a:gd name="T60" fmla="*/ 414 w 591"/>
                <a:gd name="T61" fmla="*/ 251 h 315"/>
                <a:gd name="T62" fmla="*/ 415 w 591"/>
                <a:gd name="T63" fmla="*/ 250 h 315"/>
                <a:gd name="T64" fmla="*/ 426 w 591"/>
                <a:gd name="T65" fmla="*/ 264 h 315"/>
                <a:gd name="T66" fmla="*/ 409 w 591"/>
                <a:gd name="T67" fmla="*/ 25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1" h="315">
                  <a:moveTo>
                    <a:pt x="576" y="269"/>
                  </a:moveTo>
                  <a:cubicBezTo>
                    <a:pt x="562" y="242"/>
                    <a:pt x="562" y="242"/>
                    <a:pt x="562" y="242"/>
                  </a:cubicBezTo>
                  <a:cubicBezTo>
                    <a:pt x="525" y="189"/>
                    <a:pt x="525" y="189"/>
                    <a:pt x="525" y="189"/>
                  </a:cubicBezTo>
                  <a:cubicBezTo>
                    <a:pt x="511" y="169"/>
                    <a:pt x="491" y="155"/>
                    <a:pt x="467" y="149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6" y="56"/>
                    <a:pt x="215" y="54"/>
                    <a:pt x="213" y="5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1" y="71"/>
                    <a:pt x="17" y="126"/>
                    <a:pt x="17" y="126"/>
                  </a:cubicBezTo>
                  <a:cubicBezTo>
                    <a:pt x="16" y="128"/>
                    <a:pt x="16" y="129"/>
                    <a:pt x="15" y="131"/>
                  </a:cubicBezTo>
                  <a:cubicBezTo>
                    <a:pt x="0" y="178"/>
                    <a:pt x="35" y="227"/>
                    <a:pt x="85" y="230"/>
                  </a:cubicBezTo>
                  <a:cubicBezTo>
                    <a:pt x="398" y="250"/>
                    <a:pt x="398" y="250"/>
                    <a:pt x="398" y="250"/>
                  </a:cubicBezTo>
                  <a:cubicBezTo>
                    <a:pt x="398" y="250"/>
                    <a:pt x="398" y="250"/>
                    <a:pt x="397" y="250"/>
                  </a:cubicBezTo>
                  <a:cubicBezTo>
                    <a:pt x="394" y="252"/>
                    <a:pt x="392" y="256"/>
                    <a:pt x="393" y="259"/>
                  </a:cubicBezTo>
                  <a:cubicBezTo>
                    <a:pt x="398" y="274"/>
                    <a:pt x="413" y="312"/>
                    <a:pt x="440" y="313"/>
                  </a:cubicBezTo>
                  <a:cubicBezTo>
                    <a:pt x="473" y="315"/>
                    <a:pt x="462" y="258"/>
                    <a:pt x="462" y="258"/>
                  </a:cubicBezTo>
                  <a:cubicBezTo>
                    <a:pt x="473" y="276"/>
                    <a:pt x="461" y="298"/>
                    <a:pt x="461" y="298"/>
                  </a:cubicBezTo>
                  <a:cubicBezTo>
                    <a:pt x="461" y="298"/>
                    <a:pt x="463" y="307"/>
                    <a:pt x="483" y="301"/>
                  </a:cubicBezTo>
                  <a:cubicBezTo>
                    <a:pt x="503" y="296"/>
                    <a:pt x="498" y="253"/>
                    <a:pt x="498" y="253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1" y="276"/>
                    <a:pt x="498" y="287"/>
                    <a:pt x="492" y="296"/>
                  </a:cubicBezTo>
                  <a:cubicBezTo>
                    <a:pt x="492" y="298"/>
                    <a:pt x="492" y="298"/>
                    <a:pt x="492" y="298"/>
                  </a:cubicBezTo>
                  <a:cubicBezTo>
                    <a:pt x="496" y="298"/>
                    <a:pt x="496" y="298"/>
                    <a:pt x="496" y="298"/>
                  </a:cubicBezTo>
                  <a:cubicBezTo>
                    <a:pt x="508" y="300"/>
                    <a:pt x="520" y="295"/>
                    <a:pt x="525" y="285"/>
                  </a:cubicBezTo>
                  <a:cubicBezTo>
                    <a:pt x="534" y="270"/>
                    <a:pt x="530" y="249"/>
                    <a:pt x="530" y="249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5" y="295"/>
                    <a:pt x="564" y="314"/>
                    <a:pt x="578" y="308"/>
                  </a:cubicBezTo>
                  <a:cubicBezTo>
                    <a:pt x="591" y="299"/>
                    <a:pt x="581" y="278"/>
                    <a:pt x="576" y="269"/>
                  </a:cubicBezTo>
                  <a:moveTo>
                    <a:pt x="409" y="252"/>
                  </a:moveTo>
                  <a:cubicBezTo>
                    <a:pt x="408" y="251"/>
                    <a:pt x="407" y="251"/>
                    <a:pt x="407" y="251"/>
                  </a:cubicBezTo>
                  <a:cubicBezTo>
                    <a:pt x="414" y="251"/>
                    <a:pt x="414" y="251"/>
                    <a:pt x="414" y="251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09" y="252"/>
                    <a:pt x="409" y="252"/>
                    <a:pt x="409" y="252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iṩliḑè">
              <a:extLst>
                <a:ext uri="{FF2B5EF4-FFF2-40B4-BE49-F238E27FC236}">
                  <a16:creationId xmlns:a16="http://schemas.microsoft.com/office/drawing/2014/main" id="{89A6722A-1397-4FD0-9A76-5CE4BA9291AF}"/>
                </a:ext>
              </a:extLst>
            </p:cNvPr>
            <p:cNvSpPr/>
            <p:nvPr/>
          </p:nvSpPr>
          <p:spPr bwMode="auto">
            <a:xfrm>
              <a:off x="4163525" y="4630737"/>
              <a:ext cx="293077" cy="105325"/>
            </a:xfrm>
            <a:custGeom>
              <a:avLst/>
              <a:gdLst>
                <a:gd name="T0" fmla="*/ 192 w 192"/>
                <a:gd name="T1" fmla="*/ 0 h 69"/>
                <a:gd name="T2" fmla="*/ 0 w 192"/>
                <a:gd name="T3" fmla="*/ 31 h 69"/>
                <a:gd name="T4" fmla="*/ 161 w 192"/>
                <a:gd name="T5" fmla="*/ 69 h 69"/>
                <a:gd name="T6" fmla="*/ 192 w 192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69">
                  <a:moveTo>
                    <a:pt x="192" y="0"/>
                  </a:moveTo>
                  <a:lnTo>
                    <a:pt x="0" y="31"/>
                  </a:lnTo>
                  <a:lnTo>
                    <a:pt x="161" y="69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A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ïṡḷîďe">
              <a:extLst>
                <a:ext uri="{FF2B5EF4-FFF2-40B4-BE49-F238E27FC236}">
                  <a16:creationId xmlns:a16="http://schemas.microsoft.com/office/drawing/2014/main" id="{3CF8B07E-29D2-4584-AB05-20C08F31CBD6}"/>
                </a:ext>
              </a:extLst>
            </p:cNvPr>
            <p:cNvSpPr/>
            <p:nvPr/>
          </p:nvSpPr>
          <p:spPr bwMode="auto">
            <a:xfrm>
              <a:off x="4163525" y="4630737"/>
              <a:ext cx="293077" cy="105325"/>
            </a:xfrm>
            <a:custGeom>
              <a:avLst/>
              <a:gdLst>
                <a:gd name="T0" fmla="*/ 192 w 192"/>
                <a:gd name="T1" fmla="*/ 0 h 69"/>
                <a:gd name="T2" fmla="*/ 0 w 192"/>
                <a:gd name="T3" fmla="*/ 31 h 69"/>
                <a:gd name="T4" fmla="*/ 161 w 192"/>
                <a:gd name="T5" fmla="*/ 69 h 69"/>
                <a:gd name="T6" fmla="*/ 192 w 192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69">
                  <a:moveTo>
                    <a:pt x="192" y="0"/>
                  </a:moveTo>
                  <a:lnTo>
                    <a:pt x="0" y="31"/>
                  </a:lnTo>
                  <a:lnTo>
                    <a:pt x="161" y="69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iŝļïḍè">
              <a:extLst>
                <a:ext uri="{FF2B5EF4-FFF2-40B4-BE49-F238E27FC236}">
                  <a16:creationId xmlns:a16="http://schemas.microsoft.com/office/drawing/2014/main" id="{B4D46925-F404-4245-804D-E5A07EBEA84C}"/>
                </a:ext>
              </a:extLst>
            </p:cNvPr>
            <p:cNvSpPr/>
            <p:nvPr/>
          </p:nvSpPr>
          <p:spPr bwMode="auto">
            <a:xfrm>
              <a:off x="5322094" y="5320689"/>
              <a:ext cx="47320" cy="203017"/>
            </a:xfrm>
            <a:custGeom>
              <a:avLst/>
              <a:gdLst>
                <a:gd name="T0" fmla="*/ 3 w 13"/>
                <a:gd name="T1" fmla="*/ 1 h 56"/>
                <a:gd name="T2" fmla="*/ 10 w 13"/>
                <a:gd name="T3" fmla="*/ 13 h 56"/>
                <a:gd name="T4" fmla="*/ 12 w 13"/>
                <a:gd name="T5" fmla="*/ 27 h 56"/>
                <a:gd name="T6" fmla="*/ 11 w 13"/>
                <a:gd name="T7" fmla="*/ 41 h 56"/>
                <a:gd name="T8" fmla="*/ 10 w 13"/>
                <a:gd name="T9" fmla="*/ 47 h 56"/>
                <a:gd name="T10" fmla="*/ 8 w 13"/>
                <a:gd name="T11" fmla="*/ 54 h 56"/>
                <a:gd name="T12" fmla="*/ 5 w 13"/>
                <a:gd name="T13" fmla="*/ 55 h 56"/>
                <a:gd name="T14" fmla="*/ 4 w 13"/>
                <a:gd name="T15" fmla="*/ 53 h 56"/>
                <a:gd name="T16" fmla="*/ 4 w 13"/>
                <a:gd name="T17" fmla="*/ 53 h 56"/>
                <a:gd name="T18" fmla="*/ 4 w 13"/>
                <a:gd name="T19" fmla="*/ 52 h 56"/>
                <a:gd name="T20" fmla="*/ 6 w 13"/>
                <a:gd name="T21" fmla="*/ 46 h 56"/>
                <a:gd name="T22" fmla="*/ 8 w 13"/>
                <a:gd name="T23" fmla="*/ 40 h 56"/>
                <a:gd name="T24" fmla="*/ 9 w 13"/>
                <a:gd name="T25" fmla="*/ 27 h 56"/>
                <a:gd name="T26" fmla="*/ 6 w 13"/>
                <a:gd name="T27" fmla="*/ 14 h 56"/>
                <a:gd name="T28" fmla="*/ 0 w 13"/>
                <a:gd name="T29" fmla="*/ 3 h 56"/>
                <a:gd name="T30" fmla="*/ 0 w 13"/>
                <a:gd name="T31" fmla="*/ 3 h 56"/>
                <a:gd name="T32" fmla="*/ 1 w 13"/>
                <a:gd name="T33" fmla="*/ 1 h 56"/>
                <a:gd name="T34" fmla="*/ 3 w 13"/>
                <a:gd name="T3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56">
                  <a:moveTo>
                    <a:pt x="3" y="1"/>
                  </a:moveTo>
                  <a:cubicBezTo>
                    <a:pt x="6" y="5"/>
                    <a:pt x="8" y="9"/>
                    <a:pt x="10" y="13"/>
                  </a:cubicBezTo>
                  <a:cubicBezTo>
                    <a:pt x="11" y="18"/>
                    <a:pt x="12" y="22"/>
                    <a:pt x="12" y="27"/>
                  </a:cubicBezTo>
                  <a:cubicBezTo>
                    <a:pt x="13" y="31"/>
                    <a:pt x="12" y="36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9" y="50"/>
                    <a:pt x="8" y="52"/>
                    <a:pt x="8" y="54"/>
                  </a:cubicBezTo>
                  <a:cubicBezTo>
                    <a:pt x="7" y="55"/>
                    <a:pt x="6" y="56"/>
                    <a:pt x="5" y="55"/>
                  </a:cubicBezTo>
                  <a:cubicBezTo>
                    <a:pt x="4" y="55"/>
                    <a:pt x="3" y="54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0"/>
                    <a:pt x="5" y="48"/>
                    <a:pt x="6" y="46"/>
                  </a:cubicBezTo>
                  <a:cubicBezTo>
                    <a:pt x="7" y="44"/>
                    <a:pt x="7" y="42"/>
                    <a:pt x="8" y="40"/>
                  </a:cubicBezTo>
                  <a:cubicBezTo>
                    <a:pt x="9" y="36"/>
                    <a:pt x="9" y="31"/>
                    <a:pt x="9" y="27"/>
                  </a:cubicBezTo>
                  <a:cubicBezTo>
                    <a:pt x="9" y="23"/>
                    <a:pt x="8" y="18"/>
                    <a:pt x="6" y="14"/>
                  </a:cubicBezTo>
                  <a:cubicBezTo>
                    <a:pt x="5" y="10"/>
                    <a:pt x="3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îšlïḋè">
              <a:extLst>
                <a:ext uri="{FF2B5EF4-FFF2-40B4-BE49-F238E27FC236}">
                  <a16:creationId xmlns:a16="http://schemas.microsoft.com/office/drawing/2014/main" id="{E830190D-C4C9-4750-A8F1-4BD4F73DF306}"/>
                </a:ext>
              </a:extLst>
            </p:cNvPr>
            <p:cNvSpPr/>
            <p:nvPr/>
          </p:nvSpPr>
          <p:spPr bwMode="auto">
            <a:xfrm>
              <a:off x="5435051" y="5323742"/>
              <a:ext cx="58005" cy="195385"/>
            </a:xfrm>
            <a:custGeom>
              <a:avLst/>
              <a:gdLst>
                <a:gd name="T0" fmla="*/ 11 w 16"/>
                <a:gd name="T1" fmla="*/ 0 h 54"/>
                <a:gd name="T2" fmla="*/ 15 w 16"/>
                <a:gd name="T3" fmla="*/ 14 h 54"/>
                <a:gd name="T4" fmla="*/ 15 w 16"/>
                <a:gd name="T5" fmla="*/ 28 h 54"/>
                <a:gd name="T6" fmla="*/ 11 w 16"/>
                <a:gd name="T7" fmla="*/ 41 h 54"/>
                <a:gd name="T8" fmla="*/ 8 w 16"/>
                <a:gd name="T9" fmla="*/ 47 h 54"/>
                <a:gd name="T10" fmla="*/ 4 w 16"/>
                <a:gd name="T11" fmla="*/ 53 h 54"/>
                <a:gd name="T12" fmla="*/ 1 w 16"/>
                <a:gd name="T13" fmla="*/ 54 h 54"/>
                <a:gd name="T14" fmla="*/ 1 w 16"/>
                <a:gd name="T15" fmla="*/ 51 h 54"/>
                <a:gd name="T16" fmla="*/ 1 w 16"/>
                <a:gd name="T17" fmla="*/ 51 h 54"/>
                <a:gd name="T18" fmla="*/ 1 w 16"/>
                <a:gd name="T19" fmla="*/ 51 h 54"/>
                <a:gd name="T20" fmla="*/ 5 w 16"/>
                <a:gd name="T21" fmla="*/ 45 h 54"/>
                <a:gd name="T22" fmla="*/ 8 w 16"/>
                <a:gd name="T23" fmla="*/ 39 h 54"/>
                <a:gd name="T24" fmla="*/ 12 w 16"/>
                <a:gd name="T25" fmla="*/ 27 h 54"/>
                <a:gd name="T26" fmla="*/ 12 w 16"/>
                <a:gd name="T27" fmla="*/ 14 h 54"/>
                <a:gd name="T28" fmla="*/ 9 w 16"/>
                <a:gd name="T29" fmla="*/ 2 h 54"/>
                <a:gd name="T30" fmla="*/ 9 w 16"/>
                <a:gd name="T31" fmla="*/ 2 h 54"/>
                <a:gd name="T32" fmla="*/ 10 w 16"/>
                <a:gd name="T33" fmla="*/ 0 h 54"/>
                <a:gd name="T34" fmla="*/ 11 w 16"/>
                <a:gd name="T3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4">
                  <a:moveTo>
                    <a:pt x="11" y="0"/>
                  </a:moveTo>
                  <a:cubicBezTo>
                    <a:pt x="13" y="5"/>
                    <a:pt x="15" y="9"/>
                    <a:pt x="15" y="14"/>
                  </a:cubicBezTo>
                  <a:cubicBezTo>
                    <a:pt x="16" y="18"/>
                    <a:pt x="16" y="23"/>
                    <a:pt x="15" y="28"/>
                  </a:cubicBezTo>
                  <a:cubicBezTo>
                    <a:pt x="14" y="32"/>
                    <a:pt x="13" y="37"/>
                    <a:pt x="11" y="41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7" y="49"/>
                    <a:pt x="5" y="51"/>
                    <a:pt x="4" y="53"/>
                  </a:cubicBezTo>
                  <a:cubicBezTo>
                    <a:pt x="4" y="54"/>
                    <a:pt x="2" y="54"/>
                    <a:pt x="1" y="54"/>
                  </a:cubicBezTo>
                  <a:cubicBezTo>
                    <a:pt x="0" y="53"/>
                    <a:pt x="0" y="52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49"/>
                    <a:pt x="3" y="47"/>
                    <a:pt x="5" y="45"/>
                  </a:cubicBezTo>
                  <a:cubicBezTo>
                    <a:pt x="6" y="43"/>
                    <a:pt x="7" y="41"/>
                    <a:pt x="8" y="39"/>
                  </a:cubicBezTo>
                  <a:cubicBezTo>
                    <a:pt x="10" y="35"/>
                    <a:pt x="11" y="31"/>
                    <a:pt x="12" y="27"/>
                  </a:cubicBezTo>
                  <a:cubicBezTo>
                    <a:pt x="13" y="23"/>
                    <a:pt x="13" y="18"/>
                    <a:pt x="12" y="14"/>
                  </a:cubicBezTo>
                  <a:cubicBezTo>
                    <a:pt x="12" y="10"/>
                    <a:pt x="11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ïṡlíḓe">
              <a:extLst>
                <a:ext uri="{FF2B5EF4-FFF2-40B4-BE49-F238E27FC236}">
                  <a16:creationId xmlns:a16="http://schemas.microsoft.com/office/drawing/2014/main" id="{B6C83BA4-988B-49B9-A9A6-7FBB423BBBD1}"/>
                </a:ext>
              </a:extLst>
            </p:cNvPr>
            <p:cNvSpPr/>
            <p:nvPr/>
          </p:nvSpPr>
          <p:spPr bwMode="auto">
            <a:xfrm>
              <a:off x="5166397" y="5339006"/>
              <a:ext cx="10686" cy="0"/>
            </a:xfrm>
            <a:custGeom>
              <a:avLst/>
              <a:gdLst>
                <a:gd name="T0" fmla="*/ 7 w 7"/>
                <a:gd name="T1" fmla="*/ 5 w 7"/>
                <a:gd name="T2" fmla="*/ 0 w 7"/>
                <a:gd name="T3" fmla="*/ 7 w 7"/>
                <a:gd name="T4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98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ïśḷíḋê">
              <a:extLst>
                <a:ext uri="{FF2B5EF4-FFF2-40B4-BE49-F238E27FC236}">
                  <a16:creationId xmlns:a16="http://schemas.microsoft.com/office/drawing/2014/main" id="{74C5E5AD-8F21-405C-87CA-B9DEE5A6DE8B}"/>
                </a:ext>
              </a:extLst>
            </p:cNvPr>
            <p:cNvSpPr/>
            <p:nvPr/>
          </p:nvSpPr>
          <p:spPr bwMode="auto">
            <a:xfrm>
              <a:off x="5166397" y="5339006"/>
              <a:ext cx="10686" cy="0"/>
            </a:xfrm>
            <a:custGeom>
              <a:avLst/>
              <a:gdLst>
                <a:gd name="T0" fmla="*/ 7 w 7"/>
                <a:gd name="T1" fmla="*/ 5 w 7"/>
                <a:gd name="T2" fmla="*/ 0 w 7"/>
                <a:gd name="T3" fmla="*/ 7 w 7"/>
                <a:gd name="T4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ïṡḷîḍé">
              <a:extLst>
                <a:ext uri="{FF2B5EF4-FFF2-40B4-BE49-F238E27FC236}">
                  <a16:creationId xmlns:a16="http://schemas.microsoft.com/office/drawing/2014/main" id="{0BF2A00A-575E-4346-A899-6986ECB23FF0}"/>
                </a:ext>
              </a:extLst>
            </p:cNvPr>
            <p:cNvSpPr/>
            <p:nvPr/>
          </p:nvSpPr>
          <p:spPr bwMode="auto">
            <a:xfrm>
              <a:off x="5007647" y="5152780"/>
              <a:ext cx="169436" cy="186226"/>
            </a:xfrm>
            <a:custGeom>
              <a:avLst/>
              <a:gdLst>
                <a:gd name="T0" fmla="*/ 13 w 47"/>
                <a:gd name="T1" fmla="*/ 0 h 51"/>
                <a:gd name="T2" fmla="*/ 0 w 47"/>
                <a:gd name="T3" fmla="*/ 48 h 51"/>
                <a:gd name="T4" fmla="*/ 44 w 47"/>
                <a:gd name="T5" fmla="*/ 51 h 51"/>
                <a:gd name="T6" fmla="*/ 46 w 47"/>
                <a:gd name="T7" fmla="*/ 51 h 51"/>
                <a:gd name="T8" fmla="*/ 47 w 47"/>
                <a:gd name="T9" fmla="*/ 51 h 51"/>
                <a:gd name="T10" fmla="*/ 22 w 47"/>
                <a:gd name="T11" fmla="*/ 21 h 51"/>
                <a:gd name="T12" fmla="*/ 13 w 47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1">
                  <a:moveTo>
                    <a:pt x="13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7" y="15"/>
                    <a:pt x="14" y="8"/>
                    <a:pt x="13" y="0"/>
                  </a:cubicBezTo>
                </a:path>
              </a:pathLst>
            </a:custGeom>
            <a:solidFill>
              <a:srgbClr val="FAA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ïṡḷiďe">
              <a:extLst>
                <a:ext uri="{FF2B5EF4-FFF2-40B4-BE49-F238E27FC236}">
                  <a16:creationId xmlns:a16="http://schemas.microsoft.com/office/drawing/2014/main" id="{F4EF7633-C871-4F66-8931-2BA23426F8CE}"/>
                </a:ext>
              </a:extLst>
            </p:cNvPr>
            <p:cNvSpPr/>
            <p:nvPr/>
          </p:nvSpPr>
          <p:spPr bwMode="auto">
            <a:xfrm>
              <a:off x="4957275" y="4079692"/>
              <a:ext cx="3397860" cy="1621082"/>
            </a:xfrm>
            <a:custGeom>
              <a:avLst/>
              <a:gdLst>
                <a:gd name="T0" fmla="*/ 896 w 938"/>
                <a:gd name="T1" fmla="*/ 0 h 447"/>
                <a:gd name="T2" fmla="*/ 448 w 938"/>
                <a:gd name="T3" fmla="*/ 0 h 447"/>
                <a:gd name="T4" fmla="*/ 413 w 938"/>
                <a:gd name="T5" fmla="*/ 26 h 447"/>
                <a:gd name="T6" fmla="*/ 310 w 938"/>
                <a:gd name="T7" fmla="*/ 401 h 447"/>
                <a:gd name="T8" fmla="*/ 297 w 938"/>
                <a:gd name="T9" fmla="*/ 401 h 447"/>
                <a:gd name="T10" fmla="*/ 9 w 938"/>
                <a:gd name="T11" fmla="*/ 401 h 447"/>
                <a:gd name="T12" fmla="*/ 3 w 938"/>
                <a:gd name="T13" fmla="*/ 411 h 447"/>
                <a:gd name="T14" fmla="*/ 27 w 938"/>
                <a:gd name="T15" fmla="*/ 447 h 447"/>
                <a:gd name="T16" fmla="*/ 297 w 938"/>
                <a:gd name="T17" fmla="*/ 447 h 447"/>
                <a:gd name="T18" fmla="*/ 810 w 938"/>
                <a:gd name="T19" fmla="*/ 447 h 447"/>
                <a:gd name="T20" fmla="*/ 931 w 938"/>
                <a:gd name="T21" fmla="*/ 46 h 447"/>
                <a:gd name="T22" fmla="*/ 896 w 938"/>
                <a:gd name="T23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8" h="447">
                  <a:moveTo>
                    <a:pt x="896" y="0"/>
                  </a:moveTo>
                  <a:cubicBezTo>
                    <a:pt x="448" y="0"/>
                    <a:pt x="448" y="0"/>
                    <a:pt x="448" y="0"/>
                  </a:cubicBezTo>
                  <a:cubicBezTo>
                    <a:pt x="431" y="0"/>
                    <a:pt x="417" y="10"/>
                    <a:pt x="413" y="26"/>
                  </a:cubicBezTo>
                  <a:cubicBezTo>
                    <a:pt x="310" y="401"/>
                    <a:pt x="310" y="401"/>
                    <a:pt x="310" y="401"/>
                  </a:cubicBezTo>
                  <a:cubicBezTo>
                    <a:pt x="297" y="401"/>
                    <a:pt x="297" y="401"/>
                    <a:pt x="297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4" y="401"/>
                    <a:pt x="0" y="407"/>
                    <a:pt x="3" y="411"/>
                  </a:cubicBezTo>
                  <a:cubicBezTo>
                    <a:pt x="27" y="447"/>
                    <a:pt x="27" y="447"/>
                    <a:pt x="27" y="447"/>
                  </a:cubicBezTo>
                  <a:cubicBezTo>
                    <a:pt x="297" y="447"/>
                    <a:pt x="297" y="447"/>
                    <a:pt x="297" y="447"/>
                  </a:cubicBezTo>
                  <a:cubicBezTo>
                    <a:pt x="810" y="447"/>
                    <a:pt x="810" y="447"/>
                    <a:pt x="810" y="447"/>
                  </a:cubicBezTo>
                  <a:cubicBezTo>
                    <a:pt x="931" y="46"/>
                    <a:pt x="931" y="46"/>
                    <a:pt x="931" y="46"/>
                  </a:cubicBezTo>
                  <a:cubicBezTo>
                    <a:pt x="938" y="23"/>
                    <a:pt x="920" y="0"/>
                    <a:pt x="896" y="0"/>
                  </a:cubicBezTo>
                  <a:close/>
                </a:path>
              </a:pathLst>
            </a:custGeom>
            <a:solidFill>
              <a:srgbClr val="B3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iṧḻîďé">
              <a:extLst>
                <a:ext uri="{FF2B5EF4-FFF2-40B4-BE49-F238E27FC236}">
                  <a16:creationId xmlns:a16="http://schemas.microsoft.com/office/drawing/2014/main" id="{097885D2-BD3F-4077-98B5-414F08245F55}"/>
                </a:ext>
              </a:extLst>
            </p:cNvPr>
            <p:cNvSpPr/>
            <p:nvPr/>
          </p:nvSpPr>
          <p:spPr bwMode="auto">
            <a:xfrm>
              <a:off x="6173849" y="4079692"/>
              <a:ext cx="2318666" cy="1625661"/>
            </a:xfrm>
            <a:custGeom>
              <a:avLst/>
              <a:gdLst>
                <a:gd name="T0" fmla="*/ 512 w 640"/>
                <a:gd name="T1" fmla="*/ 448 h 448"/>
                <a:gd name="T2" fmla="*/ 0 w 640"/>
                <a:gd name="T3" fmla="*/ 448 h 448"/>
                <a:gd name="T4" fmla="*/ 116 w 640"/>
                <a:gd name="T5" fmla="*/ 27 h 448"/>
                <a:gd name="T6" fmla="*/ 150 w 640"/>
                <a:gd name="T7" fmla="*/ 0 h 448"/>
                <a:gd name="T8" fmla="*/ 599 w 640"/>
                <a:gd name="T9" fmla="*/ 0 h 448"/>
                <a:gd name="T10" fmla="*/ 633 w 640"/>
                <a:gd name="T11" fmla="*/ 47 h 448"/>
                <a:gd name="T12" fmla="*/ 512 w 640"/>
                <a:gd name="T1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448">
                  <a:moveTo>
                    <a:pt x="512" y="448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20" y="11"/>
                    <a:pt x="134" y="0"/>
                    <a:pt x="150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623" y="0"/>
                    <a:pt x="640" y="24"/>
                    <a:pt x="633" y="47"/>
                  </a:cubicBezTo>
                  <a:lnTo>
                    <a:pt x="512" y="448"/>
                  </a:lnTo>
                  <a:close/>
                </a:path>
              </a:pathLst>
            </a:custGeom>
            <a:solidFill>
              <a:srgbClr val="D4D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2" name="íślïḋè">
              <a:extLst>
                <a:ext uri="{FF2B5EF4-FFF2-40B4-BE49-F238E27FC236}">
                  <a16:creationId xmlns:a16="http://schemas.microsoft.com/office/drawing/2014/main" id="{265F4058-E127-40A3-9069-87034DAF3317}"/>
                </a:ext>
              </a:extLst>
            </p:cNvPr>
            <p:cNvSpPr/>
            <p:nvPr/>
          </p:nvSpPr>
          <p:spPr bwMode="auto">
            <a:xfrm>
              <a:off x="7155352" y="4780328"/>
              <a:ext cx="363293" cy="366346"/>
            </a:xfrm>
            <a:custGeom>
              <a:avLst/>
              <a:gdLst>
                <a:gd name="T0" fmla="*/ 54 w 100"/>
                <a:gd name="T1" fmla="*/ 10 h 101"/>
                <a:gd name="T2" fmla="*/ 91 w 100"/>
                <a:gd name="T3" fmla="*/ 47 h 101"/>
                <a:gd name="T4" fmla="*/ 91 w 100"/>
                <a:gd name="T5" fmla="*/ 54 h 101"/>
                <a:gd name="T6" fmla="*/ 54 w 100"/>
                <a:gd name="T7" fmla="*/ 91 h 101"/>
                <a:gd name="T8" fmla="*/ 46 w 100"/>
                <a:gd name="T9" fmla="*/ 91 h 101"/>
                <a:gd name="T10" fmla="*/ 9 w 100"/>
                <a:gd name="T11" fmla="*/ 54 h 101"/>
                <a:gd name="T12" fmla="*/ 9 w 100"/>
                <a:gd name="T13" fmla="*/ 47 h 101"/>
                <a:gd name="T14" fmla="*/ 46 w 100"/>
                <a:gd name="T15" fmla="*/ 10 h 101"/>
                <a:gd name="T16" fmla="*/ 54 w 100"/>
                <a:gd name="T17" fmla="*/ 10 h 101"/>
                <a:gd name="T18" fmla="*/ 54 w 100"/>
                <a:gd name="T19" fmla="*/ 0 h 101"/>
                <a:gd name="T20" fmla="*/ 46 w 100"/>
                <a:gd name="T21" fmla="*/ 0 h 101"/>
                <a:gd name="T22" fmla="*/ 0 w 100"/>
                <a:gd name="T23" fmla="*/ 47 h 101"/>
                <a:gd name="T24" fmla="*/ 0 w 100"/>
                <a:gd name="T25" fmla="*/ 54 h 101"/>
                <a:gd name="T26" fmla="*/ 46 w 100"/>
                <a:gd name="T27" fmla="*/ 101 h 101"/>
                <a:gd name="T28" fmla="*/ 54 w 100"/>
                <a:gd name="T29" fmla="*/ 101 h 101"/>
                <a:gd name="T30" fmla="*/ 100 w 100"/>
                <a:gd name="T31" fmla="*/ 54 h 101"/>
                <a:gd name="T32" fmla="*/ 100 w 100"/>
                <a:gd name="T33" fmla="*/ 47 h 101"/>
                <a:gd name="T34" fmla="*/ 54 w 100"/>
                <a:gd name="T3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" h="101">
                  <a:moveTo>
                    <a:pt x="54" y="10"/>
                  </a:moveTo>
                  <a:cubicBezTo>
                    <a:pt x="74" y="10"/>
                    <a:pt x="91" y="27"/>
                    <a:pt x="91" y="47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75"/>
                    <a:pt x="74" y="91"/>
                    <a:pt x="54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26" y="91"/>
                    <a:pt x="9" y="75"/>
                    <a:pt x="9" y="5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27"/>
                    <a:pt x="26" y="10"/>
                    <a:pt x="46" y="10"/>
                  </a:cubicBezTo>
                  <a:cubicBezTo>
                    <a:pt x="54" y="10"/>
                    <a:pt x="54" y="10"/>
                    <a:pt x="54" y="10"/>
                  </a:cubicBezTo>
                  <a:moveTo>
                    <a:pt x="54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80"/>
                    <a:pt x="21" y="101"/>
                    <a:pt x="46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79" y="101"/>
                    <a:pt x="100" y="80"/>
                    <a:pt x="100" y="54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100" y="21"/>
                    <a:pt x="79" y="0"/>
                    <a:pt x="54" y="0"/>
                  </a:cubicBezTo>
                  <a:close/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3" name="iṥļîḓé">
              <a:extLst>
                <a:ext uri="{FF2B5EF4-FFF2-40B4-BE49-F238E27FC236}">
                  <a16:creationId xmlns:a16="http://schemas.microsoft.com/office/drawing/2014/main" id="{1F3B417E-A267-476E-AC63-42252B194093}"/>
                </a:ext>
              </a:extLst>
            </p:cNvPr>
            <p:cNvSpPr/>
            <p:nvPr/>
          </p:nvSpPr>
          <p:spPr bwMode="auto">
            <a:xfrm>
              <a:off x="3029378" y="4685689"/>
              <a:ext cx="267128" cy="369399"/>
            </a:xfrm>
            <a:custGeom>
              <a:avLst/>
              <a:gdLst>
                <a:gd name="T0" fmla="*/ 68 w 74"/>
                <a:gd name="T1" fmla="*/ 102 h 102"/>
                <a:gd name="T2" fmla="*/ 62 w 74"/>
                <a:gd name="T3" fmla="*/ 96 h 102"/>
                <a:gd name="T4" fmla="*/ 62 w 74"/>
                <a:gd name="T5" fmla="*/ 86 h 102"/>
                <a:gd name="T6" fmla="*/ 46 w 74"/>
                <a:gd name="T7" fmla="*/ 76 h 102"/>
                <a:gd name="T8" fmla="*/ 41 w 74"/>
                <a:gd name="T9" fmla="*/ 76 h 102"/>
                <a:gd name="T10" fmla="*/ 16 w 74"/>
                <a:gd name="T11" fmla="*/ 57 h 102"/>
                <a:gd name="T12" fmla="*/ 16 w 74"/>
                <a:gd name="T13" fmla="*/ 52 h 102"/>
                <a:gd name="T14" fmla="*/ 40 w 74"/>
                <a:gd name="T15" fmla="*/ 33 h 102"/>
                <a:gd name="T16" fmla="*/ 48 w 74"/>
                <a:gd name="T17" fmla="*/ 33 h 102"/>
                <a:gd name="T18" fmla="*/ 62 w 74"/>
                <a:gd name="T19" fmla="*/ 25 h 102"/>
                <a:gd name="T20" fmla="*/ 42 w 74"/>
                <a:gd name="T21" fmla="*/ 12 h 102"/>
                <a:gd name="T22" fmla="*/ 6 w 74"/>
                <a:gd name="T23" fmla="*/ 12 h 102"/>
                <a:gd name="T24" fmla="*/ 0 w 74"/>
                <a:gd name="T25" fmla="*/ 6 h 102"/>
                <a:gd name="T26" fmla="*/ 6 w 74"/>
                <a:gd name="T27" fmla="*/ 0 h 102"/>
                <a:gd name="T28" fmla="*/ 42 w 74"/>
                <a:gd name="T29" fmla="*/ 0 h 102"/>
                <a:gd name="T30" fmla="*/ 74 w 74"/>
                <a:gd name="T31" fmla="*/ 25 h 102"/>
                <a:gd name="T32" fmla="*/ 48 w 74"/>
                <a:gd name="T33" fmla="*/ 45 h 102"/>
                <a:gd name="T34" fmla="*/ 40 w 74"/>
                <a:gd name="T35" fmla="*/ 45 h 102"/>
                <a:gd name="T36" fmla="*/ 28 w 74"/>
                <a:gd name="T37" fmla="*/ 52 h 102"/>
                <a:gd name="T38" fmla="*/ 28 w 74"/>
                <a:gd name="T39" fmla="*/ 57 h 102"/>
                <a:gd name="T40" fmla="*/ 41 w 74"/>
                <a:gd name="T41" fmla="*/ 64 h 102"/>
                <a:gd name="T42" fmla="*/ 46 w 74"/>
                <a:gd name="T43" fmla="*/ 64 h 102"/>
                <a:gd name="T44" fmla="*/ 74 w 74"/>
                <a:gd name="T45" fmla="*/ 86 h 102"/>
                <a:gd name="T46" fmla="*/ 74 w 74"/>
                <a:gd name="T47" fmla="*/ 96 h 102"/>
                <a:gd name="T48" fmla="*/ 68 w 74"/>
                <a:gd name="T4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102">
                  <a:moveTo>
                    <a:pt x="68" y="102"/>
                  </a:moveTo>
                  <a:cubicBezTo>
                    <a:pt x="65" y="102"/>
                    <a:pt x="62" y="100"/>
                    <a:pt x="62" y="9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2"/>
                    <a:pt x="56" y="76"/>
                    <a:pt x="46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27" y="76"/>
                    <a:pt x="16" y="68"/>
                    <a:pt x="16" y="57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1"/>
                    <a:pt x="27" y="33"/>
                    <a:pt x="40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6" y="33"/>
                    <a:pt x="62" y="29"/>
                    <a:pt x="62" y="25"/>
                  </a:cubicBezTo>
                  <a:cubicBezTo>
                    <a:pt x="62" y="18"/>
                    <a:pt x="53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0" y="0"/>
                    <a:pt x="74" y="11"/>
                    <a:pt x="74" y="25"/>
                  </a:cubicBezTo>
                  <a:cubicBezTo>
                    <a:pt x="74" y="36"/>
                    <a:pt x="63" y="45"/>
                    <a:pt x="48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3" y="45"/>
                    <a:pt x="28" y="48"/>
                    <a:pt x="28" y="52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61"/>
                    <a:pt x="34" y="64"/>
                    <a:pt x="41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62" y="64"/>
                    <a:pt x="74" y="74"/>
                    <a:pt x="74" y="8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4" y="100"/>
                    <a:pt x="71" y="102"/>
                    <a:pt x="68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iṣľïďe">
              <a:extLst>
                <a:ext uri="{FF2B5EF4-FFF2-40B4-BE49-F238E27FC236}">
                  <a16:creationId xmlns:a16="http://schemas.microsoft.com/office/drawing/2014/main" id="{DAE325F7-73D4-49A1-B710-89645276CD6E}"/>
                </a:ext>
              </a:extLst>
            </p:cNvPr>
            <p:cNvSpPr/>
            <p:nvPr/>
          </p:nvSpPr>
          <p:spPr bwMode="auto">
            <a:xfrm>
              <a:off x="3333141" y="4820016"/>
              <a:ext cx="181647" cy="242705"/>
            </a:xfrm>
            <a:custGeom>
              <a:avLst/>
              <a:gdLst>
                <a:gd name="T0" fmla="*/ 44 w 50"/>
                <a:gd name="T1" fmla="*/ 67 h 67"/>
                <a:gd name="T2" fmla="*/ 38 w 50"/>
                <a:gd name="T3" fmla="*/ 61 h 67"/>
                <a:gd name="T4" fmla="*/ 38 w 50"/>
                <a:gd name="T5" fmla="*/ 55 h 67"/>
                <a:gd name="T6" fmla="*/ 31 w 50"/>
                <a:gd name="T7" fmla="*/ 51 h 67"/>
                <a:gd name="T8" fmla="*/ 27 w 50"/>
                <a:gd name="T9" fmla="*/ 51 h 67"/>
                <a:gd name="T10" fmla="*/ 10 w 50"/>
                <a:gd name="T11" fmla="*/ 37 h 67"/>
                <a:gd name="T12" fmla="*/ 10 w 50"/>
                <a:gd name="T13" fmla="*/ 34 h 67"/>
                <a:gd name="T14" fmla="*/ 27 w 50"/>
                <a:gd name="T15" fmla="*/ 20 h 67"/>
                <a:gd name="T16" fmla="*/ 32 w 50"/>
                <a:gd name="T17" fmla="*/ 20 h 67"/>
                <a:gd name="T18" fmla="*/ 38 w 50"/>
                <a:gd name="T19" fmla="*/ 18 h 67"/>
                <a:gd name="T20" fmla="*/ 28 w 50"/>
                <a:gd name="T21" fmla="*/ 12 h 67"/>
                <a:gd name="T22" fmla="*/ 6 w 50"/>
                <a:gd name="T23" fmla="*/ 12 h 67"/>
                <a:gd name="T24" fmla="*/ 0 w 50"/>
                <a:gd name="T25" fmla="*/ 6 h 67"/>
                <a:gd name="T26" fmla="*/ 6 w 50"/>
                <a:gd name="T27" fmla="*/ 0 h 67"/>
                <a:gd name="T28" fmla="*/ 28 w 50"/>
                <a:gd name="T29" fmla="*/ 0 h 67"/>
                <a:gd name="T30" fmla="*/ 50 w 50"/>
                <a:gd name="T31" fmla="*/ 18 h 67"/>
                <a:gd name="T32" fmla="*/ 32 w 50"/>
                <a:gd name="T33" fmla="*/ 32 h 67"/>
                <a:gd name="T34" fmla="*/ 27 w 50"/>
                <a:gd name="T35" fmla="*/ 32 h 67"/>
                <a:gd name="T36" fmla="*/ 22 w 50"/>
                <a:gd name="T37" fmla="*/ 34 h 67"/>
                <a:gd name="T38" fmla="*/ 22 w 50"/>
                <a:gd name="T39" fmla="*/ 37 h 67"/>
                <a:gd name="T40" fmla="*/ 27 w 50"/>
                <a:gd name="T41" fmla="*/ 39 h 67"/>
                <a:gd name="T42" fmla="*/ 31 w 50"/>
                <a:gd name="T43" fmla="*/ 39 h 67"/>
                <a:gd name="T44" fmla="*/ 50 w 50"/>
                <a:gd name="T45" fmla="*/ 55 h 67"/>
                <a:gd name="T46" fmla="*/ 50 w 50"/>
                <a:gd name="T47" fmla="*/ 61 h 67"/>
                <a:gd name="T48" fmla="*/ 44 w 50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67">
                  <a:moveTo>
                    <a:pt x="44" y="67"/>
                  </a:moveTo>
                  <a:cubicBezTo>
                    <a:pt x="41" y="67"/>
                    <a:pt x="38" y="64"/>
                    <a:pt x="38" y="6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3"/>
                    <a:pt x="35" y="51"/>
                    <a:pt x="31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18" y="51"/>
                    <a:pt x="10" y="45"/>
                    <a:pt x="10" y="3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26"/>
                    <a:pt x="17" y="20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8" y="18"/>
                    <a:pt x="38" y="18"/>
                  </a:cubicBezTo>
                  <a:cubicBezTo>
                    <a:pt x="38" y="15"/>
                    <a:pt x="34" y="12"/>
                    <a:pt x="28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0" y="0"/>
                    <a:pt x="50" y="8"/>
                    <a:pt x="50" y="18"/>
                  </a:cubicBezTo>
                  <a:cubicBezTo>
                    <a:pt x="50" y="26"/>
                    <a:pt x="42" y="32"/>
                    <a:pt x="32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4" y="32"/>
                    <a:pt x="22" y="33"/>
                    <a:pt x="22" y="3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8"/>
                    <a:pt x="24" y="39"/>
                    <a:pt x="2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1" y="39"/>
                    <a:pt x="50" y="46"/>
                    <a:pt x="50" y="55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4"/>
                    <a:pt x="47" y="67"/>
                    <a:pt x="4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î$ľîďê">
              <a:extLst>
                <a:ext uri="{FF2B5EF4-FFF2-40B4-BE49-F238E27FC236}">
                  <a16:creationId xmlns:a16="http://schemas.microsoft.com/office/drawing/2014/main" id="{0A69C9B9-F3E5-4D52-AF3C-C88642895AE5}"/>
                </a:ext>
              </a:extLst>
            </p:cNvPr>
            <p:cNvSpPr/>
            <p:nvPr/>
          </p:nvSpPr>
          <p:spPr bwMode="auto">
            <a:xfrm>
              <a:off x="2728669" y="5105461"/>
              <a:ext cx="332764" cy="483883"/>
            </a:xfrm>
            <a:custGeom>
              <a:avLst/>
              <a:gdLst>
                <a:gd name="T0" fmla="*/ 92 w 92"/>
                <a:gd name="T1" fmla="*/ 133 h 133"/>
                <a:gd name="T2" fmla="*/ 57 w 92"/>
                <a:gd name="T3" fmla="*/ 133 h 133"/>
                <a:gd name="T4" fmla="*/ 0 w 92"/>
                <a:gd name="T5" fmla="*/ 76 h 133"/>
                <a:gd name="T6" fmla="*/ 0 w 92"/>
                <a:gd name="T7" fmla="*/ 40 h 133"/>
                <a:gd name="T8" fmla="*/ 40 w 92"/>
                <a:gd name="T9" fmla="*/ 0 h 133"/>
                <a:gd name="T10" fmla="*/ 84 w 92"/>
                <a:gd name="T11" fmla="*/ 0 h 133"/>
                <a:gd name="T12" fmla="*/ 84 w 92"/>
                <a:gd name="T13" fmla="*/ 28 h 133"/>
                <a:gd name="T14" fmla="*/ 40 w 92"/>
                <a:gd name="T15" fmla="*/ 28 h 133"/>
                <a:gd name="T16" fmla="*/ 28 w 92"/>
                <a:gd name="T17" fmla="*/ 40 h 133"/>
                <a:gd name="T18" fmla="*/ 28 w 92"/>
                <a:gd name="T19" fmla="*/ 76 h 133"/>
                <a:gd name="T20" fmla="*/ 57 w 92"/>
                <a:gd name="T21" fmla="*/ 105 h 133"/>
                <a:gd name="T22" fmla="*/ 92 w 92"/>
                <a:gd name="T23" fmla="*/ 105 h 133"/>
                <a:gd name="T24" fmla="*/ 92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92" y="133"/>
                  </a:moveTo>
                  <a:cubicBezTo>
                    <a:pt x="57" y="133"/>
                    <a:pt x="57" y="133"/>
                    <a:pt x="57" y="133"/>
                  </a:cubicBezTo>
                  <a:cubicBezTo>
                    <a:pt x="26" y="133"/>
                    <a:pt x="0" y="108"/>
                    <a:pt x="0" y="7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4" y="28"/>
                    <a:pt x="28" y="33"/>
                    <a:pt x="28" y="40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92"/>
                    <a:pt x="41" y="105"/>
                    <a:pt x="57" y="105"/>
                  </a:cubicBezTo>
                  <a:cubicBezTo>
                    <a:pt x="92" y="105"/>
                    <a:pt x="92" y="105"/>
                    <a:pt x="92" y="105"/>
                  </a:cubicBezTo>
                  <a:lnTo>
                    <a:pt x="92" y="13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îşľiḍê">
              <a:extLst>
                <a:ext uri="{FF2B5EF4-FFF2-40B4-BE49-F238E27FC236}">
                  <a16:creationId xmlns:a16="http://schemas.microsoft.com/office/drawing/2014/main" id="{E6C6C211-D52E-4AE7-9E7C-EE8A4020074A}"/>
                </a:ext>
              </a:extLst>
            </p:cNvPr>
            <p:cNvSpPr/>
            <p:nvPr/>
          </p:nvSpPr>
          <p:spPr bwMode="auto">
            <a:xfrm>
              <a:off x="2971373" y="5476386"/>
              <a:ext cx="651791" cy="271707"/>
            </a:xfrm>
            <a:custGeom>
              <a:avLst/>
              <a:gdLst>
                <a:gd name="T0" fmla="*/ 137 w 180"/>
                <a:gd name="T1" fmla="*/ 44 h 75"/>
                <a:gd name="T2" fmla="*/ 43 w 180"/>
                <a:gd name="T3" fmla="*/ 44 h 75"/>
                <a:gd name="T4" fmla="*/ 0 w 180"/>
                <a:gd name="T5" fmla="*/ 0 h 75"/>
                <a:gd name="T6" fmla="*/ 0 w 180"/>
                <a:gd name="T7" fmla="*/ 32 h 75"/>
                <a:gd name="T8" fmla="*/ 43 w 180"/>
                <a:gd name="T9" fmla="*/ 75 h 75"/>
                <a:gd name="T10" fmla="*/ 137 w 180"/>
                <a:gd name="T11" fmla="*/ 75 h 75"/>
                <a:gd name="T12" fmla="*/ 180 w 180"/>
                <a:gd name="T13" fmla="*/ 32 h 75"/>
                <a:gd name="T14" fmla="*/ 180 w 180"/>
                <a:gd name="T15" fmla="*/ 0 h 75"/>
                <a:gd name="T16" fmla="*/ 137 w 180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75">
                  <a:moveTo>
                    <a:pt x="137" y="44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19" y="44"/>
                    <a:pt x="0" y="24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6"/>
                    <a:pt x="19" y="75"/>
                    <a:pt x="43" y="75"/>
                  </a:cubicBezTo>
                  <a:cubicBezTo>
                    <a:pt x="137" y="75"/>
                    <a:pt x="137" y="75"/>
                    <a:pt x="137" y="75"/>
                  </a:cubicBezTo>
                  <a:cubicBezTo>
                    <a:pt x="160" y="75"/>
                    <a:pt x="180" y="56"/>
                    <a:pt x="180" y="32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24"/>
                    <a:pt x="160" y="44"/>
                    <a:pt x="137" y="4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i$lide">
              <a:extLst>
                <a:ext uri="{FF2B5EF4-FFF2-40B4-BE49-F238E27FC236}">
                  <a16:creationId xmlns:a16="http://schemas.microsoft.com/office/drawing/2014/main" id="{EA1578D1-88AA-43F4-A0D1-3F33DAC5E7CF}"/>
                </a:ext>
              </a:extLst>
            </p:cNvPr>
            <p:cNvSpPr/>
            <p:nvPr/>
          </p:nvSpPr>
          <p:spPr bwMode="auto">
            <a:xfrm>
              <a:off x="2971373" y="4983346"/>
              <a:ext cx="651791" cy="653317"/>
            </a:xfrm>
            <a:custGeom>
              <a:avLst/>
              <a:gdLst>
                <a:gd name="T0" fmla="*/ 154 w 180"/>
                <a:gd name="T1" fmla="*/ 0 h 180"/>
                <a:gd name="T2" fmla="*/ 32 w 180"/>
                <a:gd name="T3" fmla="*/ 0 h 180"/>
                <a:gd name="T4" fmla="*/ 0 w 180"/>
                <a:gd name="T5" fmla="*/ 32 h 180"/>
                <a:gd name="T6" fmla="*/ 0 w 180"/>
                <a:gd name="T7" fmla="*/ 136 h 180"/>
                <a:gd name="T8" fmla="*/ 43 w 180"/>
                <a:gd name="T9" fmla="*/ 180 h 180"/>
                <a:gd name="T10" fmla="*/ 137 w 180"/>
                <a:gd name="T11" fmla="*/ 180 h 180"/>
                <a:gd name="T12" fmla="*/ 180 w 180"/>
                <a:gd name="T13" fmla="*/ 136 h 180"/>
                <a:gd name="T14" fmla="*/ 180 w 180"/>
                <a:gd name="T15" fmla="*/ 25 h 180"/>
                <a:gd name="T16" fmla="*/ 154 w 180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0">
                  <a:moveTo>
                    <a:pt x="1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60"/>
                    <a:pt x="19" y="180"/>
                    <a:pt x="43" y="180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60" y="180"/>
                    <a:pt x="180" y="160"/>
                    <a:pt x="180" y="136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80" y="11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îS1îḋê">
              <a:extLst>
                <a:ext uri="{FF2B5EF4-FFF2-40B4-BE49-F238E27FC236}">
                  <a16:creationId xmlns:a16="http://schemas.microsoft.com/office/drawing/2014/main" id="{2571551A-E86B-4217-B77A-184F72A8683E}"/>
                </a:ext>
              </a:extLst>
            </p:cNvPr>
            <p:cNvSpPr/>
            <p:nvPr/>
          </p:nvSpPr>
          <p:spPr bwMode="auto">
            <a:xfrm>
              <a:off x="1631157" y="5700773"/>
              <a:ext cx="8929687" cy="62585"/>
            </a:xfrm>
            <a:prstGeom prst="rect">
              <a:avLst/>
            </a:pr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2D546E45-3BCF-4B9F-B68C-5F1BB830D85C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7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DF62C9EE-A310-4149-8182-E71ECC52F703}"/>
              </a:ext>
            </a:extLst>
          </p:cNvPr>
          <p:cNvSpPr txBox="1"/>
          <p:nvPr userDrawn="1"/>
        </p:nvSpPr>
        <p:spPr>
          <a:xfrm>
            <a:off x="1107760" y="203200"/>
            <a:ext cx="214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学 习 目 标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142EFFB-136F-4EB5-BE20-5CBE7FDA9E2B}"/>
              </a:ext>
            </a:extLst>
          </p:cNvPr>
          <p:cNvSpPr txBox="1"/>
          <p:nvPr userDrawn="1"/>
        </p:nvSpPr>
        <p:spPr>
          <a:xfrm>
            <a:off x="1061444" y="726420"/>
            <a:ext cx="2636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LEARNING OBJECTIVES</a:t>
            </a:r>
            <a:endParaRPr lang="zh-CN" altLang="en-US" dirty="0"/>
          </a:p>
        </p:txBody>
      </p:sp>
      <p:sp>
        <p:nvSpPr>
          <p:cNvPr id="332" name="矩形 331">
            <a:extLst>
              <a:ext uri="{FF2B5EF4-FFF2-40B4-BE49-F238E27FC236}">
                <a16:creationId xmlns:a16="http://schemas.microsoft.com/office/drawing/2014/main" id="{1C8E164B-17E5-4C10-8EE5-3703FF26A557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5" name="直接连接符 334">
            <a:extLst>
              <a:ext uri="{FF2B5EF4-FFF2-40B4-BE49-F238E27FC236}">
                <a16:creationId xmlns:a16="http://schemas.microsoft.com/office/drawing/2014/main" id="{9768AC16-71B3-4AE8-A19B-96B3811B1205}"/>
              </a:ext>
            </a:extLst>
          </p:cNvPr>
          <p:cNvCxnSpPr>
            <a:cxnSpLocks/>
          </p:cNvCxnSpPr>
          <p:nvPr userDrawn="1"/>
        </p:nvCxnSpPr>
        <p:spPr>
          <a:xfrm>
            <a:off x="1106570" y="726420"/>
            <a:ext cx="2144630" cy="0"/>
          </a:xfrm>
          <a:prstGeom prst="line">
            <a:avLst/>
          </a:prstGeom>
          <a:ln w="19050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21E83B9-7C07-4923-A8A8-132907FBE23E}"/>
              </a:ext>
            </a:extLst>
          </p:cNvPr>
          <p:cNvGrpSpPr/>
          <p:nvPr userDrawn="1"/>
        </p:nvGrpSpPr>
        <p:grpSpPr>
          <a:xfrm>
            <a:off x="274027" y="281999"/>
            <a:ext cx="764259" cy="767958"/>
            <a:chOff x="274027" y="281999"/>
            <a:chExt cx="764259" cy="767958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379850DC-92F4-4B63-AF30-23353E40C076}"/>
                </a:ext>
              </a:extLst>
            </p:cNvPr>
            <p:cNvGrpSpPr/>
            <p:nvPr userDrawn="1"/>
          </p:nvGrpSpPr>
          <p:grpSpPr>
            <a:xfrm>
              <a:off x="274027" y="281999"/>
              <a:ext cx="764259" cy="767958"/>
              <a:chOff x="1506056" y="1170999"/>
              <a:chExt cx="764259" cy="767958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800473A-A7E4-4375-BB1E-F7DDB54DAD8B}"/>
                  </a:ext>
                </a:extLst>
              </p:cNvPr>
              <p:cNvSpPr/>
              <p:nvPr userDrawn="1"/>
            </p:nvSpPr>
            <p:spPr>
              <a:xfrm>
                <a:off x="1506056" y="1170999"/>
                <a:ext cx="764259" cy="767958"/>
              </a:xfrm>
              <a:custGeom>
                <a:avLst/>
                <a:gdLst>
                  <a:gd name="connsiteX0" fmla="*/ 380280 w 764259"/>
                  <a:gd name="connsiteY0" fmla="*/ 0 h 767958"/>
                  <a:gd name="connsiteX1" fmla="*/ 764259 w 764259"/>
                  <a:gd name="connsiteY1" fmla="*/ 383979 h 767958"/>
                  <a:gd name="connsiteX2" fmla="*/ 380280 w 764259"/>
                  <a:gd name="connsiteY2" fmla="*/ 767958 h 767958"/>
                  <a:gd name="connsiteX3" fmla="*/ 108766 w 764259"/>
                  <a:gd name="connsiteY3" fmla="*/ 655493 h 767958"/>
                  <a:gd name="connsiteX4" fmla="*/ 88074 w 764259"/>
                  <a:gd name="connsiteY4" fmla="*/ 630414 h 767958"/>
                  <a:gd name="connsiteX5" fmla="*/ 86340 w 764259"/>
                  <a:gd name="connsiteY5" fmla="*/ 621759 h 767958"/>
                  <a:gd name="connsiteX6" fmla="*/ 99269 w 764259"/>
                  <a:gd name="connsiteY6" fmla="*/ 602352 h 767958"/>
                  <a:gd name="connsiteX7" fmla="*/ 122135 w 764259"/>
                  <a:gd name="connsiteY7" fmla="*/ 597770 h 767958"/>
                  <a:gd name="connsiteX8" fmla="*/ 138156 w 764259"/>
                  <a:gd name="connsiteY8" fmla="*/ 608444 h 767958"/>
                  <a:gd name="connsiteX9" fmla="*/ 125488 w 764259"/>
                  <a:gd name="connsiteY9" fmla="*/ 584691 h 767958"/>
                  <a:gd name="connsiteX10" fmla="*/ 149936 w 764259"/>
                  <a:gd name="connsiteY10" fmla="*/ 614323 h 767958"/>
                  <a:gd name="connsiteX11" fmla="*/ 380280 w 764259"/>
                  <a:gd name="connsiteY11" fmla="*/ 709734 h 767958"/>
                  <a:gd name="connsiteX12" fmla="*/ 706035 w 764259"/>
                  <a:gd name="connsiteY12" fmla="*/ 383979 h 767958"/>
                  <a:gd name="connsiteX13" fmla="*/ 380280 w 764259"/>
                  <a:gd name="connsiteY13" fmla="*/ 58224 h 767958"/>
                  <a:gd name="connsiteX14" fmla="*/ 61143 w 764259"/>
                  <a:gd name="connsiteY14" fmla="*/ 318328 h 767958"/>
                  <a:gd name="connsiteX15" fmla="*/ 58224 w 764259"/>
                  <a:gd name="connsiteY15" fmla="*/ 347286 h 767958"/>
                  <a:gd name="connsiteX16" fmla="*/ 0 w 764259"/>
                  <a:gd name="connsiteY16" fmla="*/ 347286 h 767958"/>
                  <a:gd name="connsiteX17" fmla="*/ 4102 w 764259"/>
                  <a:gd name="connsiteY17" fmla="*/ 306594 h 767958"/>
                  <a:gd name="connsiteX18" fmla="*/ 380280 w 764259"/>
                  <a:gd name="connsiteY18" fmla="*/ 0 h 7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259" h="767958">
                    <a:moveTo>
                      <a:pt x="380280" y="0"/>
                    </a:moveTo>
                    <a:cubicBezTo>
                      <a:pt x="592346" y="0"/>
                      <a:pt x="764259" y="171913"/>
                      <a:pt x="764259" y="383979"/>
                    </a:cubicBezTo>
                    <a:cubicBezTo>
                      <a:pt x="764259" y="596045"/>
                      <a:pt x="592346" y="767958"/>
                      <a:pt x="380280" y="767958"/>
                    </a:cubicBezTo>
                    <a:cubicBezTo>
                      <a:pt x="274247" y="767958"/>
                      <a:pt x="178252" y="724980"/>
                      <a:pt x="108766" y="655493"/>
                    </a:cubicBezTo>
                    <a:lnTo>
                      <a:pt x="88074" y="630414"/>
                    </a:lnTo>
                    <a:lnTo>
                      <a:pt x="86340" y="621759"/>
                    </a:lnTo>
                    <a:cubicBezTo>
                      <a:pt x="87851" y="614109"/>
                      <a:pt x="92280" y="607036"/>
                      <a:pt x="99269" y="602352"/>
                    </a:cubicBezTo>
                    <a:cubicBezTo>
                      <a:pt x="106259" y="597667"/>
                      <a:pt x="114485" y="596260"/>
                      <a:pt x="122135" y="597770"/>
                    </a:cubicBezTo>
                    <a:lnTo>
                      <a:pt x="138156" y="608444"/>
                    </a:lnTo>
                    <a:lnTo>
                      <a:pt x="125488" y="584691"/>
                    </a:lnTo>
                    <a:lnTo>
                      <a:pt x="149936" y="614323"/>
                    </a:lnTo>
                    <a:cubicBezTo>
                      <a:pt x="208886" y="673273"/>
                      <a:pt x="290325" y="709734"/>
                      <a:pt x="380280" y="709734"/>
                    </a:cubicBezTo>
                    <a:cubicBezTo>
                      <a:pt x="560190" y="709734"/>
                      <a:pt x="706035" y="563889"/>
                      <a:pt x="706035" y="383979"/>
                    </a:cubicBezTo>
                    <a:cubicBezTo>
                      <a:pt x="706035" y="204069"/>
                      <a:pt x="560190" y="58224"/>
                      <a:pt x="380280" y="58224"/>
                    </a:cubicBezTo>
                    <a:cubicBezTo>
                      <a:pt x="222859" y="58224"/>
                      <a:pt x="91519" y="169887"/>
                      <a:pt x="61143" y="318328"/>
                    </a:cubicBezTo>
                    <a:lnTo>
                      <a:pt x="58224" y="347286"/>
                    </a:lnTo>
                    <a:lnTo>
                      <a:pt x="0" y="347286"/>
                    </a:lnTo>
                    <a:lnTo>
                      <a:pt x="4102" y="306594"/>
                    </a:lnTo>
                    <a:cubicBezTo>
                      <a:pt x="39907" y="131621"/>
                      <a:pt x="194722" y="0"/>
                      <a:pt x="380280" y="0"/>
                    </a:cubicBezTo>
                    <a:close/>
                  </a:path>
                </a:pathLst>
              </a:cu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722033A-22FB-4FD4-86BC-19FB91482DA1}"/>
                  </a:ext>
                </a:extLst>
              </p:cNvPr>
              <p:cNvSpPr/>
              <p:nvPr userDrawn="1"/>
            </p:nvSpPr>
            <p:spPr>
              <a:xfrm>
                <a:off x="1588770" y="1756122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FF09C5A9-92CA-4329-879E-715459180F8A}"/>
                  </a:ext>
                </a:extLst>
              </p:cNvPr>
              <p:cNvSpPr/>
              <p:nvPr userDrawn="1"/>
            </p:nvSpPr>
            <p:spPr>
              <a:xfrm>
                <a:off x="1506056" y="1488303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CB9FAFF7-6CB1-4FAA-BF91-1D4A91879A04}"/>
                </a:ext>
              </a:extLst>
            </p:cNvPr>
            <p:cNvGrpSpPr/>
            <p:nvPr userDrawn="1"/>
          </p:nvGrpSpPr>
          <p:grpSpPr>
            <a:xfrm>
              <a:off x="376637" y="513205"/>
              <a:ext cx="535506" cy="350441"/>
              <a:chOff x="1922428" y="1423006"/>
              <a:chExt cx="535506" cy="350441"/>
            </a:xfrm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3000000" scaled="0"/>
            </a:gradFill>
          </p:grpSpPr>
          <p:grpSp>
            <p:nvGrpSpPr>
              <p:cNvPr id="337" name="组合 336">
                <a:extLst>
                  <a:ext uri="{FF2B5EF4-FFF2-40B4-BE49-F238E27FC236}">
                    <a16:creationId xmlns:a16="http://schemas.microsoft.com/office/drawing/2014/main" id="{E0001819-CABA-412C-97AC-6868D2151F72}"/>
                  </a:ext>
                </a:extLst>
              </p:cNvPr>
              <p:cNvGrpSpPr/>
              <p:nvPr userDrawn="1"/>
            </p:nvGrpSpPr>
            <p:grpSpPr>
              <a:xfrm rot="18718039" flipV="1">
                <a:off x="1844710" y="1584333"/>
                <a:ext cx="224712" cy="69276"/>
                <a:chOff x="573405" y="1443990"/>
                <a:chExt cx="787632" cy="160020"/>
              </a:xfrm>
              <a:grpFill/>
            </p:grpSpPr>
            <p:sp>
              <p:nvSpPr>
                <p:cNvPr id="347" name="椭圆 346">
                  <a:extLst>
                    <a:ext uri="{FF2B5EF4-FFF2-40B4-BE49-F238E27FC236}">
                      <a16:creationId xmlns:a16="http://schemas.microsoft.com/office/drawing/2014/main" id="{32BECBDA-C9B8-414F-A61C-DA2056B6A217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8" name="椭圆 347">
                  <a:extLst>
                    <a:ext uri="{FF2B5EF4-FFF2-40B4-BE49-F238E27FC236}">
                      <a16:creationId xmlns:a16="http://schemas.microsoft.com/office/drawing/2014/main" id="{09843A7F-7B9C-4002-BD85-E07246890121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A66454DD-50AC-4BA1-B090-C2755364FE3B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D411B4CD-558A-4F75-A7D6-378285EE33B9}"/>
                  </a:ext>
                </a:extLst>
              </p:cNvPr>
              <p:cNvGrpSpPr/>
              <p:nvPr userDrawn="1"/>
            </p:nvGrpSpPr>
            <p:grpSpPr>
              <a:xfrm rot="2651265" flipV="1">
                <a:off x="1955814" y="1594427"/>
                <a:ext cx="253670" cy="69276"/>
                <a:chOff x="573405" y="1443990"/>
                <a:chExt cx="787632" cy="160020"/>
              </a:xfrm>
              <a:grpFill/>
            </p:grpSpPr>
            <p:sp>
              <p:nvSpPr>
                <p:cNvPr id="344" name="椭圆 343">
                  <a:extLst>
                    <a:ext uri="{FF2B5EF4-FFF2-40B4-BE49-F238E27FC236}">
                      <a16:creationId xmlns:a16="http://schemas.microsoft.com/office/drawing/2014/main" id="{9DF5C1A4-6F13-470B-86AE-EB13DA183A61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5" name="椭圆 344">
                  <a:extLst>
                    <a:ext uri="{FF2B5EF4-FFF2-40B4-BE49-F238E27FC236}">
                      <a16:creationId xmlns:a16="http://schemas.microsoft.com/office/drawing/2014/main" id="{54964E4D-0479-40BB-ACD6-0CF0A2657D79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DD0D5803-62D1-42EF-ABC5-3026E896D1A2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EADF3D5B-2FF5-445C-A7A6-FB8E637980BF}"/>
                  </a:ext>
                </a:extLst>
              </p:cNvPr>
              <p:cNvGrpSpPr/>
              <p:nvPr userDrawn="1"/>
            </p:nvGrpSpPr>
            <p:grpSpPr>
              <a:xfrm rot="18821879" flipV="1">
                <a:off x="2091592" y="1585792"/>
                <a:ext cx="306034" cy="69276"/>
                <a:chOff x="573405" y="1443990"/>
                <a:chExt cx="787632" cy="160020"/>
              </a:xfrm>
              <a:grpFill/>
            </p:grpSpPr>
            <p:sp>
              <p:nvSpPr>
                <p:cNvPr id="341" name="椭圆 340">
                  <a:extLst>
                    <a:ext uri="{FF2B5EF4-FFF2-40B4-BE49-F238E27FC236}">
                      <a16:creationId xmlns:a16="http://schemas.microsoft.com/office/drawing/2014/main" id="{C4BEB5DE-E181-4FE1-BF03-9C33D1B5FE6F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2" name="椭圆 341">
                  <a:extLst>
                    <a:ext uri="{FF2B5EF4-FFF2-40B4-BE49-F238E27FC236}">
                      <a16:creationId xmlns:a16="http://schemas.microsoft.com/office/drawing/2014/main" id="{40B1EE8A-DF09-4667-8580-F5A8BA44124A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3" name="矩形 342">
                  <a:extLst>
                    <a:ext uri="{FF2B5EF4-FFF2-40B4-BE49-F238E27FC236}">
                      <a16:creationId xmlns:a16="http://schemas.microsoft.com/office/drawing/2014/main" id="{A2FCD742-4548-4D24-A5EA-CA4CFDCCE951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40" name="等腰三角形 339">
                <a:extLst>
                  <a:ext uri="{FF2B5EF4-FFF2-40B4-BE49-F238E27FC236}">
                    <a16:creationId xmlns:a16="http://schemas.microsoft.com/office/drawing/2014/main" id="{BB613D15-7A31-43B3-8011-9FD64BD33C2C}"/>
                  </a:ext>
                </a:extLst>
              </p:cNvPr>
              <p:cNvSpPr/>
              <p:nvPr userDrawn="1"/>
            </p:nvSpPr>
            <p:spPr>
              <a:xfrm rot="2290495">
                <a:off x="2261064" y="1423006"/>
                <a:ext cx="196870" cy="148982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E317BB5E-E0D0-47C8-8B30-5AF2DD4B358C}"/>
              </a:ext>
            </a:extLst>
          </p:cNvPr>
          <p:cNvGrpSpPr/>
          <p:nvPr userDrawn="1"/>
        </p:nvGrpSpPr>
        <p:grpSpPr>
          <a:xfrm>
            <a:off x="7633252" y="1560444"/>
            <a:ext cx="3667540" cy="3395816"/>
            <a:chOff x="3365728" y="1232069"/>
            <a:chExt cx="5022850" cy="4543256"/>
          </a:xfrm>
        </p:grpSpPr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5D31CF50-A020-4B16-8CBA-65980AA848E3}"/>
                </a:ext>
              </a:extLst>
            </p:cNvPr>
            <p:cNvSpPr/>
            <p:nvPr/>
          </p:nvSpPr>
          <p:spPr bwMode="auto">
            <a:xfrm flipH="1">
              <a:off x="3537178" y="5751513"/>
              <a:ext cx="4851400" cy="476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id="{27000D48-F6F7-431D-9B05-57B615A56B22}"/>
                </a:ext>
              </a:extLst>
            </p:cNvPr>
            <p:cNvGrpSpPr/>
            <p:nvPr/>
          </p:nvGrpSpPr>
          <p:grpSpPr>
            <a:xfrm flipH="1">
              <a:off x="3365728" y="5137945"/>
              <a:ext cx="411162" cy="617537"/>
              <a:chOff x="16273466" y="5481639"/>
              <a:chExt cx="411162" cy="617537"/>
            </a:xfrm>
          </p:grpSpPr>
          <p:sp>
            <p:nvSpPr>
              <p:cNvPr id="854" name="任意多边形 953">
                <a:extLst>
                  <a:ext uri="{FF2B5EF4-FFF2-40B4-BE49-F238E27FC236}">
                    <a16:creationId xmlns:a16="http://schemas.microsoft.com/office/drawing/2014/main" id="{C0D9D58C-18E0-4574-9130-D942F27BE9F0}"/>
                  </a:ext>
                </a:extLst>
              </p:cNvPr>
              <p:cNvSpPr/>
              <p:nvPr/>
            </p:nvSpPr>
            <p:spPr bwMode="auto">
              <a:xfrm>
                <a:off x="16443328" y="5772152"/>
                <a:ext cx="38100" cy="38100"/>
              </a:xfrm>
              <a:custGeom>
                <a:avLst/>
                <a:gdLst>
                  <a:gd name="T0" fmla="*/ 0 w 24"/>
                  <a:gd name="T1" fmla="*/ 7 h 24"/>
                  <a:gd name="T2" fmla="*/ 9 w 24"/>
                  <a:gd name="T3" fmla="*/ 7 h 24"/>
                  <a:gd name="T4" fmla="*/ 14 w 24"/>
                  <a:gd name="T5" fmla="*/ 0 h 24"/>
                  <a:gd name="T6" fmla="*/ 16 w 24"/>
                  <a:gd name="T7" fmla="*/ 9 h 24"/>
                  <a:gd name="T8" fmla="*/ 24 w 24"/>
                  <a:gd name="T9" fmla="*/ 12 h 24"/>
                  <a:gd name="T10" fmla="*/ 17 w 24"/>
                  <a:gd name="T11" fmla="*/ 16 h 24"/>
                  <a:gd name="T12" fmla="*/ 17 w 24"/>
                  <a:gd name="T13" fmla="*/ 24 h 24"/>
                  <a:gd name="T14" fmla="*/ 11 w 24"/>
                  <a:gd name="T15" fmla="*/ 19 h 24"/>
                  <a:gd name="T16" fmla="*/ 2 w 24"/>
                  <a:gd name="T17" fmla="*/ 21 h 24"/>
                  <a:gd name="T18" fmla="*/ 5 w 24"/>
                  <a:gd name="T19" fmla="*/ 14 h 24"/>
                  <a:gd name="T20" fmla="*/ 0 w 24"/>
                  <a:gd name="T2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4">
                    <a:moveTo>
                      <a:pt x="0" y="7"/>
                    </a:moveTo>
                    <a:lnTo>
                      <a:pt x="9" y="7"/>
                    </a:lnTo>
                    <a:lnTo>
                      <a:pt x="14" y="0"/>
                    </a:lnTo>
                    <a:lnTo>
                      <a:pt x="16" y="9"/>
                    </a:lnTo>
                    <a:lnTo>
                      <a:pt x="24" y="12"/>
                    </a:lnTo>
                    <a:lnTo>
                      <a:pt x="17" y="16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2" y="21"/>
                    </a:lnTo>
                    <a:lnTo>
                      <a:pt x="5" y="14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5" name="任意多边形 960">
                <a:extLst>
                  <a:ext uri="{FF2B5EF4-FFF2-40B4-BE49-F238E27FC236}">
                    <a16:creationId xmlns:a16="http://schemas.microsoft.com/office/drawing/2014/main" id="{41F0E68C-6711-41F6-899A-94DB16A341A1}"/>
                  </a:ext>
                </a:extLst>
              </p:cNvPr>
              <p:cNvSpPr/>
              <p:nvPr/>
            </p:nvSpPr>
            <p:spPr bwMode="auto">
              <a:xfrm>
                <a:off x="16454441" y="5538789"/>
                <a:ext cx="26988" cy="177800"/>
              </a:xfrm>
              <a:custGeom>
                <a:avLst/>
                <a:gdLst>
                  <a:gd name="T0" fmla="*/ 1 w 10"/>
                  <a:gd name="T1" fmla="*/ 65 h 66"/>
                  <a:gd name="T2" fmla="*/ 7 w 10"/>
                  <a:gd name="T3" fmla="*/ 33 h 66"/>
                  <a:gd name="T4" fmla="*/ 1 w 10"/>
                  <a:gd name="T5" fmla="*/ 1 h 66"/>
                  <a:gd name="T6" fmla="*/ 10 w 10"/>
                  <a:gd name="T7" fmla="*/ 33 h 66"/>
                  <a:gd name="T8" fmla="*/ 1 w 10"/>
                  <a:gd name="T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6">
                    <a:moveTo>
                      <a:pt x="1" y="65"/>
                    </a:moveTo>
                    <a:cubicBezTo>
                      <a:pt x="0" y="65"/>
                      <a:pt x="7" y="51"/>
                      <a:pt x="7" y="33"/>
                    </a:cubicBezTo>
                    <a:cubicBezTo>
                      <a:pt x="7" y="15"/>
                      <a:pt x="1" y="1"/>
                      <a:pt x="1" y="1"/>
                    </a:cubicBezTo>
                    <a:cubicBezTo>
                      <a:pt x="2" y="0"/>
                      <a:pt x="10" y="14"/>
                      <a:pt x="10" y="33"/>
                    </a:cubicBezTo>
                    <a:cubicBezTo>
                      <a:pt x="10" y="52"/>
                      <a:pt x="2" y="66"/>
                      <a:pt x="1" y="65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6" name="任意多边形 961">
                <a:extLst>
                  <a:ext uri="{FF2B5EF4-FFF2-40B4-BE49-F238E27FC236}">
                    <a16:creationId xmlns:a16="http://schemas.microsoft.com/office/drawing/2014/main" id="{6C6A5AC6-E196-48C5-85B9-7517E90AFA40}"/>
                  </a:ext>
                </a:extLst>
              </p:cNvPr>
              <p:cNvSpPr/>
              <p:nvPr/>
            </p:nvSpPr>
            <p:spPr bwMode="auto">
              <a:xfrm>
                <a:off x="16414753" y="5543552"/>
                <a:ext cx="19050" cy="169862"/>
              </a:xfrm>
              <a:custGeom>
                <a:avLst/>
                <a:gdLst>
                  <a:gd name="T0" fmla="*/ 1 w 7"/>
                  <a:gd name="T1" fmla="*/ 63 h 63"/>
                  <a:gd name="T2" fmla="*/ 4 w 7"/>
                  <a:gd name="T3" fmla="*/ 31 h 63"/>
                  <a:gd name="T4" fmla="*/ 1 w 7"/>
                  <a:gd name="T5" fmla="*/ 0 h 63"/>
                  <a:gd name="T6" fmla="*/ 7 w 7"/>
                  <a:gd name="T7" fmla="*/ 31 h 63"/>
                  <a:gd name="T8" fmla="*/ 1 w 7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3">
                    <a:moveTo>
                      <a:pt x="1" y="63"/>
                    </a:moveTo>
                    <a:cubicBezTo>
                      <a:pt x="0" y="63"/>
                      <a:pt x="4" y="49"/>
                      <a:pt x="4" y="31"/>
                    </a:cubicBezTo>
                    <a:cubicBezTo>
                      <a:pt x="4" y="14"/>
                      <a:pt x="0" y="0"/>
                      <a:pt x="1" y="0"/>
                    </a:cubicBezTo>
                    <a:cubicBezTo>
                      <a:pt x="2" y="0"/>
                      <a:pt x="7" y="13"/>
                      <a:pt x="7" y="31"/>
                    </a:cubicBezTo>
                    <a:cubicBezTo>
                      <a:pt x="7" y="49"/>
                      <a:pt x="2" y="63"/>
                      <a:pt x="1" y="63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7" name="任意多边形 1026">
                <a:extLst>
                  <a:ext uri="{FF2B5EF4-FFF2-40B4-BE49-F238E27FC236}">
                    <a16:creationId xmlns:a16="http://schemas.microsoft.com/office/drawing/2014/main" id="{0F40407E-4364-4A0D-BD3F-95E038449DF3}"/>
                  </a:ext>
                </a:extLst>
              </p:cNvPr>
              <p:cNvSpPr/>
              <p:nvPr/>
            </p:nvSpPr>
            <p:spPr bwMode="auto">
              <a:xfrm>
                <a:off x="16298866" y="5492752"/>
                <a:ext cx="371475" cy="395287"/>
              </a:xfrm>
              <a:custGeom>
                <a:avLst/>
                <a:gdLst>
                  <a:gd name="T0" fmla="*/ 35 w 138"/>
                  <a:gd name="T1" fmla="*/ 147 h 147"/>
                  <a:gd name="T2" fmla="*/ 0 w 138"/>
                  <a:gd name="T3" fmla="*/ 79 h 147"/>
                  <a:gd name="T4" fmla="*/ 30 w 138"/>
                  <a:gd name="T5" fmla="*/ 15 h 147"/>
                  <a:gd name="T6" fmla="*/ 103 w 138"/>
                  <a:gd name="T7" fmla="*/ 15 h 147"/>
                  <a:gd name="T8" fmla="*/ 137 w 138"/>
                  <a:gd name="T9" fmla="*/ 81 h 147"/>
                  <a:gd name="T10" fmla="*/ 101 w 138"/>
                  <a:gd name="T11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47">
                    <a:moveTo>
                      <a:pt x="35" y="147"/>
                    </a:moveTo>
                    <a:cubicBezTo>
                      <a:pt x="13" y="134"/>
                      <a:pt x="1" y="104"/>
                      <a:pt x="0" y="79"/>
                    </a:cubicBezTo>
                    <a:cubicBezTo>
                      <a:pt x="0" y="55"/>
                      <a:pt x="10" y="29"/>
                      <a:pt x="30" y="15"/>
                    </a:cubicBezTo>
                    <a:cubicBezTo>
                      <a:pt x="51" y="0"/>
                      <a:pt x="81" y="1"/>
                      <a:pt x="103" y="15"/>
                    </a:cubicBezTo>
                    <a:cubicBezTo>
                      <a:pt x="125" y="29"/>
                      <a:pt x="138" y="55"/>
                      <a:pt x="137" y="81"/>
                    </a:cubicBezTo>
                    <a:cubicBezTo>
                      <a:pt x="136" y="107"/>
                      <a:pt x="122" y="131"/>
                      <a:pt x="101" y="14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8" name="任意多边形 1027">
                <a:extLst>
                  <a:ext uri="{FF2B5EF4-FFF2-40B4-BE49-F238E27FC236}">
                    <a16:creationId xmlns:a16="http://schemas.microsoft.com/office/drawing/2014/main" id="{895DE983-59D9-44B7-8040-4706E1191ADC}"/>
                  </a:ext>
                </a:extLst>
              </p:cNvPr>
              <p:cNvSpPr/>
              <p:nvPr/>
            </p:nvSpPr>
            <p:spPr bwMode="auto">
              <a:xfrm>
                <a:off x="16470316" y="5511802"/>
                <a:ext cx="22225" cy="382587"/>
              </a:xfrm>
              <a:custGeom>
                <a:avLst/>
                <a:gdLst>
                  <a:gd name="T0" fmla="*/ 7 w 8"/>
                  <a:gd name="T1" fmla="*/ 142 h 142"/>
                  <a:gd name="T2" fmla="*/ 6 w 8"/>
                  <a:gd name="T3" fmla="*/ 137 h 142"/>
                  <a:gd name="T4" fmla="*/ 6 w 8"/>
                  <a:gd name="T5" fmla="*/ 121 h 142"/>
                  <a:gd name="T6" fmla="*/ 4 w 8"/>
                  <a:gd name="T7" fmla="*/ 71 h 142"/>
                  <a:gd name="T8" fmla="*/ 2 w 8"/>
                  <a:gd name="T9" fmla="*/ 20 h 142"/>
                  <a:gd name="T10" fmla="*/ 1 w 8"/>
                  <a:gd name="T11" fmla="*/ 5 h 142"/>
                  <a:gd name="T12" fmla="*/ 1 w 8"/>
                  <a:gd name="T13" fmla="*/ 0 h 142"/>
                  <a:gd name="T14" fmla="*/ 2 w 8"/>
                  <a:gd name="T15" fmla="*/ 5 h 142"/>
                  <a:gd name="T16" fmla="*/ 3 w 8"/>
                  <a:gd name="T17" fmla="*/ 20 h 142"/>
                  <a:gd name="T18" fmla="*/ 6 w 8"/>
                  <a:gd name="T19" fmla="*/ 71 h 142"/>
                  <a:gd name="T20" fmla="*/ 8 w 8"/>
                  <a:gd name="T21" fmla="*/ 121 h 142"/>
                  <a:gd name="T22" fmla="*/ 7 w 8"/>
                  <a:gd name="T23" fmla="*/ 137 h 142"/>
                  <a:gd name="T24" fmla="*/ 7 w 8"/>
                  <a:gd name="T2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2">
                    <a:moveTo>
                      <a:pt x="7" y="142"/>
                    </a:moveTo>
                    <a:cubicBezTo>
                      <a:pt x="7" y="142"/>
                      <a:pt x="7" y="140"/>
                      <a:pt x="6" y="137"/>
                    </a:cubicBezTo>
                    <a:cubicBezTo>
                      <a:pt x="6" y="133"/>
                      <a:pt x="6" y="127"/>
                      <a:pt x="6" y="121"/>
                    </a:cubicBezTo>
                    <a:cubicBezTo>
                      <a:pt x="6" y="108"/>
                      <a:pt x="5" y="91"/>
                      <a:pt x="4" y="71"/>
                    </a:cubicBezTo>
                    <a:cubicBezTo>
                      <a:pt x="3" y="51"/>
                      <a:pt x="2" y="33"/>
                      <a:pt x="2" y="20"/>
                    </a:cubicBezTo>
                    <a:cubicBezTo>
                      <a:pt x="1" y="14"/>
                      <a:pt x="1" y="9"/>
                      <a:pt x="1" y="5"/>
                    </a:cubicBezTo>
                    <a:cubicBezTo>
                      <a:pt x="1" y="2"/>
                      <a:pt x="0" y="0"/>
                      <a:pt x="1" y="0"/>
                    </a:cubicBezTo>
                    <a:cubicBezTo>
                      <a:pt x="1" y="0"/>
                      <a:pt x="1" y="2"/>
                      <a:pt x="2" y="5"/>
                    </a:cubicBezTo>
                    <a:cubicBezTo>
                      <a:pt x="2" y="9"/>
                      <a:pt x="3" y="14"/>
                      <a:pt x="3" y="20"/>
                    </a:cubicBezTo>
                    <a:cubicBezTo>
                      <a:pt x="4" y="33"/>
                      <a:pt x="6" y="51"/>
                      <a:pt x="6" y="71"/>
                    </a:cubicBezTo>
                    <a:cubicBezTo>
                      <a:pt x="7" y="91"/>
                      <a:pt x="8" y="108"/>
                      <a:pt x="8" y="121"/>
                    </a:cubicBezTo>
                    <a:cubicBezTo>
                      <a:pt x="8" y="128"/>
                      <a:pt x="7" y="133"/>
                      <a:pt x="7" y="137"/>
                    </a:cubicBezTo>
                    <a:cubicBezTo>
                      <a:pt x="7" y="140"/>
                      <a:pt x="7" y="142"/>
                      <a:pt x="7" y="14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9" name="任意多边形 1028">
                <a:extLst>
                  <a:ext uri="{FF2B5EF4-FFF2-40B4-BE49-F238E27FC236}">
                    <a16:creationId xmlns:a16="http://schemas.microsoft.com/office/drawing/2014/main" id="{79B53FB2-AA7E-43FB-BAF4-E46A8775C82C}"/>
                  </a:ext>
                </a:extLst>
              </p:cNvPr>
              <p:cNvSpPr/>
              <p:nvPr/>
            </p:nvSpPr>
            <p:spPr bwMode="auto">
              <a:xfrm>
                <a:off x="16273466" y="5686427"/>
                <a:ext cx="44450" cy="7937"/>
              </a:xfrm>
              <a:custGeom>
                <a:avLst/>
                <a:gdLst>
                  <a:gd name="T0" fmla="*/ 16 w 16"/>
                  <a:gd name="T1" fmla="*/ 2 h 3"/>
                  <a:gd name="T2" fmla="*/ 8 w 16"/>
                  <a:gd name="T3" fmla="*/ 2 h 3"/>
                  <a:gd name="T4" fmla="*/ 0 w 16"/>
                  <a:gd name="T5" fmla="*/ 1 h 3"/>
                  <a:gd name="T6" fmla="*/ 8 w 16"/>
                  <a:gd name="T7" fmla="*/ 0 h 3"/>
                  <a:gd name="T8" fmla="*/ 16 w 16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">
                    <a:moveTo>
                      <a:pt x="16" y="2"/>
                    </a:moveTo>
                    <a:cubicBezTo>
                      <a:pt x="16" y="2"/>
                      <a:pt x="12" y="3"/>
                      <a:pt x="8" y="2"/>
                    </a:cubicBezTo>
                    <a:cubicBezTo>
                      <a:pt x="4" y="2"/>
                      <a:pt x="0" y="1"/>
                      <a:pt x="0" y="1"/>
                    </a:cubicBezTo>
                    <a:cubicBezTo>
                      <a:pt x="0" y="0"/>
                      <a:pt x="4" y="0"/>
                      <a:pt x="8" y="0"/>
                    </a:cubicBezTo>
                    <a:cubicBezTo>
                      <a:pt x="13" y="1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0" name="任意多边形 1029">
                <a:extLst>
                  <a:ext uri="{FF2B5EF4-FFF2-40B4-BE49-F238E27FC236}">
                    <a16:creationId xmlns:a16="http://schemas.microsoft.com/office/drawing/2014/main" id="{1A85B76B-D8AE-45BA-8286-D0D197604283}"/>
                  </a:ext>
                </a:extLst>
              </p:cNvPr>
              <p:cNvSpPr/>
              <p:nvPr/>
            </p:nvSpPr>
            <p:spPr bwMode="auto">
              <a:xfrm>
                <a:off x="16284578" y="5616577"/>
                <a:ext cx="34925" cy="15875"/>
              </a:xfrm>
              <a:custGeom>
                <a:avLst/>
                <a:gdLst>
                  <a:gd name="T0" fmla="*/ 13 w 13"/>
                  <a:gd name="T1" fmla="*/ 6 h 6"/>
                  <a:gd name="T2" fmla="*/ 6 w 13"/>
                  <a:gd name="T3" fmla="*/ 4 h 6"/>
                  <a:gd name="T4" fmla="*/ 0 w 13"/>
                  <a:gd name="T5" fmla="*/ 0 h 6"/>
                  <a:gd name="T6" fmla="*/ 7 w 13"/>
                  <a:gd name="T7" fmla="*/ 2 h 6"/>
                  <a:gd name="T8" fmla="*/ 13 w 1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3" y="6"/>
                    </a:moveTo>
                    <a:cubicBezTo>
                      <a:pt x="13" y="6"/>
                      <a:pt x="10" y="6"/>
                      <a:pt x="6" y="4"/>
                    </a:cubicBezTo>
                    <a:cubicBezTo>
                      <a:pt x="3" y="2"/>
                      <a:pt x="0" y="1"/>
                      <a:pt x="0" y="0"/>
                    </a:cubicBezTo>
                    <a:cubicBezTo>
                      <a:pt x="1" y="0"/>
                      <a:pt x="4" y="1"/>
                      <a:pt x="7" y="2"/>
                    </a:cubicBezTo>
                    <a:cubicBezTo>
                      <a:pt x="11" y="4"/>
                      <a:pt x="13" y="5"/>
                      <a:pt x="13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1" name="任意多边形 1030">
                <a:extLst>
                  <a:ext uri="{FF2B5EF4-FFF2-40B4-BE49-F238E27FC236}">
                    <a16:creationId xmlns:a16="http://schemas.microsoft.com/office/drawing/2014/main" id="{54DD9985-087A-4409-B1A9-D82AB6C708CC}"/>
                  </a:ext>
                </a:extLst>
              </p:cNvPr>
              <p:cNvSpPr/>
              <p:nvPr/>
            </p:nvSpPr>
            <p:spPr bwMode="auto">
              <a:xfrm>
                <a:off x="16314741" y="5559427"/>
                <a:ext cx="38100" cy="30162"/>
              </a:xfrm>
              <a:custGeom>
                <a:avLst/>
                <a:gdLst>
                  <a:gd name="T0" fmla="*/ 14 w 14"/>
                  <a:gd name="T1" fmla="*/ 11 h 11"/>
                  <a:gd name="T2" fmla="*/ 6 w 14"/>
                  <a:gd name="T3" fmla="*/ 6 h 11"/>
                  <a:gd name="T4" fmla="*/ 1 w 14"/>
                  <a:gd name="T5" fmla="*/ 0 h 11"/>
                  <a:gd name="T6" fmla="*/ 8 w 14"/>
                  <a:gd name="T7" fmla="*/ 5 h 11"/>
                  <a:gd name="T8" fmla="*/ 14 w 1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cubicBezTo>
                      <a:pt x="13" y="11"/>
                      <a:pt x="10" y="9"/>
                      <a:pt x="6" y="6"/>
                    </a:cubicBezTo>
                    <a:cubicBezTo>
                      <a:pt x="3" y="3"/>
                      <a:pt x="0" y="0"/>
                      <a:pt x="1" y="0"/>
                    </a:cubicBezTo>
                    <a:cubicBezTo>
                      <a:pt x="1" y="0"/>
                      <a:pt x="4" y="2"/>
                      <a:pt x="8" y="5"/>
                    </a:cubicBezTo>
                    <a:cubicBezTo>
                      <a:pt x="11" y="8"/>
                      <a:pt x="14" y="10"/>
                      <a:pt x="14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2" name="任意多边形 1031">
                <a:extLst>
                  <a:ext uri="{FF2B5EF4-FFF2-40B4-BE49-F238E27FC236}">
                    <a16:creationId xmlns:a16="http://schemas.microsoft.com/office/drawing/2014/main" id="{E82835B1-1261-4E4D-8800-8808962B4BA7}"/>
                  </a:ext>
                </a:extLst>
              </p:cNvPr>
              <p:cNvSpPr/>
              <p:nvPr/>
            </p:nvSpPr>
            <p:spPr bwMode="auto">
              <a:xfrm>
                <a:off x="16365541" y="5513389"/>
                <a:ext cx="15875" cy="33337"/>
              </a:xfrm>
              <a:custGeom>
                <a:avLst/>
                <a:gdLst>
                  <a:gd name="T0" fmla="*/ 6 w 6"/>
                  <a:gd name="T1" fmla="*/ 12 h 12"/>
                  <a:gd name="T2" fmla="*/ 2 w 6"/>
                  <a:gd name="T3" fmla="*/ 6 h 12"/>
                  <a:gd name="T4" fmla="*/ 0 w 6"/>
                  <a:gd name="T5" fmla="*/ 0 h 12"/>
                  <a:gd name="T6" fmla="*/ 4 w 6"/>
                  <a:gd name="T7" fmla="*/ 6 h 12"/>
                  <a:gd name="T8" fmla="*/ 6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6" y="12"/>
                    </a:moveTo>
                    <a:cubicBezTo>
                      <a:pt x="5" y="12"/>
                      <a:pt x="4" y="10"/>
                      <a:pt x="2" y="6"/>
                    </a:cubicBezTo>
                    <a:cubicBezTo>
                      <a:pt x="1" y="3"/>
                      <a:pt x="0" y="0"/>
                      <a:pt x="0" y="0"/>
                    </a:cubicBezTo>
                    <a:cubicBezTo>
                      <a:pt x="1" y="0"/>
                      <a:pt x="3" y="2"/>
                      <a:pt x="4" y="6"/>
                    </a:cubicBezTo>
                    <a:cubicBezTo>
                      <a:pt x="6" y="9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3" name="任意多边形 1032">
                <a:extLst>
                  <a:ext uri="{FF2B5EF4-FFF2-40B4-BE49-F238E27FC236}">
                    <a16:creationId xmlns:a16="http://schemas.microsoft.com/office/drawing/2014/main" id="{F183EAC4-D099-4D7A-84BF-22D0AEA7DB39}"/>
                  </a:ext>
                </a:extLst>
              </p:cNvPr>
              <p:cNvSpPr/>
              <p:nvPr/>
            </p:nvSpPr>
            <p:spPr bwMode="auto">
              <a:xfrm>
                <a:off x="16416341" y="5481639"/>
                <a:ext cx="14288" cy="34925"/>
              </a:xfrm>
              <a:custGeom>
                <a:avLst/>
                <a:gdLst>
                  <a:gd name="T0" fmla="*/ 5 w 5"/>
                  <a:gd name="T1" fmla="*/ 13 h 13"/>
                  <a:gd name="T2" fmla="*/ 1 w 5"/>
                  <a:gd name="T3" fmla="*/ 7 h 13"/>
                  <a:gd name="T4" fmla="*/ 1 w 5"/>
                  <a:gd name="T5" fmla="*/ 0 h 13"/>
                  <a:gd name="T6" fmla="*/ 3 w 5"/>
                  <a:gd name="T7" fmla="*/ 6 h 13"/>
                  <a:gd name="T8" fmla="*/ 5 w 5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5" y="13"/>
                    </a:moveTo>
                    <a:cubicBezTo>
                      <a:pt x="4" y="13"/>
                      <a:pt x="3" y="11"/>
                      <a:pt x="1" y="7"/>
                    </a:cubicBezTo>
                    <a:cubicBezTo>
                      <a:pt x="0" y="3"/>
                      <a:pt x="0" y="0"/>
                      <a:pt x="1" y="0"/>
                    </a:cubicBezTo>
                    <a:cubicBezTo>
                      <a:pt x="1" y="0"/>
                      <a:pt x="2" y="3"/>
                      <a:pt x="3" y="6"/>
                    </a:cubicBezTo>
                    <a:cubicBezTo>
                      <a:pt x="4" y="10"/>
                      <a:pt x="5" y="13"/>
                      <a:pt x="5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4" name="任意多边形 1033">
                <a:extLst>
                  <a:ext uri="{FF2B5EF4-FFF2-40B4-BE49-F238E27FC236}">
                    <a16:creationId xmlns:a16="http://schemas.microsoft.com/office/drawing/2014/main" id="{B2B2BF3F-5670-4BEC-8D17-832BC33B8821}"/>
                  </a:ext>
                </a:extLst>
              </p:cNvPr>
              <p:cNvSpPr/>
              <p:nvPr/>
            </p:nvSpPr>
            <p:spPr bwMode="auto">
              <a:xfrm>
                <a:off x="16500478" y="5484814"/>
                <a:ext cx="11113" cy="26987"/>
              </a:xfrm>
              <a:custGeom>
                <a:avLst/>
                <a:gdLst>
                  <a:gd name="T0" fmla="*/ 4 w 4"/>
                  <a:gd name="T1" fmla="*/ 0 h 10"/>
                  <a:gd name="T2" fmla="*/ 3 w 4"/>
                  <a:gd name="T3" fmla="*/ 5 h 10"/>
                  <a:gd name="T4" fmla="*/ 0 w 4"/>
                  <a:gd name="T5" fmla="*/ 10 h 10"/>
                  <a:gd name="T6" fmla="*/ 1 w 4"/>
                  <a:gd name="T7" fmla="*/ 4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cubicBezTo>
                      <a:pt x="4" y="0"/>
                      <a:pt x="4" y="2"/>
                      <a:pt x="3" y="5"/>
                    </a:cubicBezTo>
                    <a:cubicBezTo>
                      <a:pt x="2" y="8"/>
                      <a:pt x="1" y="10"/>
                      <a:pt x="0" y="10"/>
                    </a:cubicBezTo>
                    <a:cubicBezTo>
                      <a:pt x="0" y="9"/>
                      <a:pt x="0" y="7"/>
                      <a:pt x="1" y="4"/>
                    </a:cubicBezTo>
                    <a:cubicBezTo>
                      <a:pt x="2" y="2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5" name="任意多边形 1034">
                <a:extLst>
                  <a:ext uri="{FF2B5EF4-FFF2-40B4-BE49-F238E27FC236}">
                    <a16:creationId xmlns:a16="http://schemas.microsoft.com/office/drawing/2014/main" id="{FF014DCD-ACA0-40E0-90BB-BFE316C5B1D2}"/>
                  </a:ext>
                </a:extLst>
              </p:cNvPr>
              <p:cNvSpPr/>
              <p:nvPr/>
            </p:nvSpPr>
            <p:spPr bwMode="auto">
              <a:xfrm>
                <a:off x="16549691" y="5508627"/>
                <a:ext cx="20638" cy="20637"/>
              </a:xfrm>
              <a:custGeom>
                <a:avLst/>
                <a:gdLst>
                  <a:gd name="T0" fmla="*/ 8 w 8"/>
                  <a:gd name="T1" fmla="*/ 0 h 8"/>
                  <a:gd name="T2" fmla="*/ 5 w 8"/>
                  <a:gd name="T3" fmla="*/ 5 h 8"/>
                  <a:gd name="T4" fmla="*/ 0 w 8"/>
                  <a:gd name="T5" fmla="*/ 8 h 8"/>
                  <a:gd name="T6" fmla="*/ 3 w 8"/>
                  <a:gd name="T7" fmla="*/ 3 h 8"/>
                  <a:gd name="T8" fmla="*/ 8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1"/>
                      <a:pt x="7" y="3"/>
                      <a:pt x="5" y="5"/>
                    </a:cubicBezTo>
                    <a:cubicBezTo>
                      <a:pt x="2" y="7"/>
                      <a:pt x="0" y="8"/>
                      <a:pt x="0" y="8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6" name="任意多边形 1035">
                <a:extLst>
                  <a:ext uri="{FF2B5EF4-FFF2-40B4-BE49-F238E27FC236}">
                    <a16:creationId xmlns:a16="http://schemas.microsoft.com/office/drawing/2014/main" id="{BDC31DFE-B15A-4E1D-8597-8D856D8047DC}"/>
                  </a:ext>
                </a:extLst>
              </p:cNvPr>
              <p:cNvSpPr/>
              <p:nvPr/>
            </p:nvSpPr>
            <p:spPr bwMode="auto">
              <a:xfrm>
                <a:off x="16597316" y="5540377"/>
                <a:ext cx="26988" cy="19050"/>
              </a:xfrm>
              <a:custGeom>
                <a:avLst/>
                <a:gdLst>
                  <a:gd name="T0" fmla="*/ 9 w 10"/>
                  <a:gd name="T1" fmla="*/ 1 h 7"/>
                  <a:gd name="T2" fmla="*/ 5 w 10"/>
                  <a:gd name="T3" fmla="*/ 5 h 7"/>
                  <a:gd name="T4" fmla="*/ 0 w 10"/>
                  <a:gd name="T5" fmla="*/ 7 h 7"/>
                  <a:gd name="T6" fmla="*/ 4 w 10"/>
                  <a:gd name="T7" fmla="*/ 3 h 7"/>
                  <a:gd name="T8" fmla="*/ 9 w 1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1"/>
                    </a:moveTo>
                    <a:cubicBezTo>
                      <a:pt x="10" y="1"/>
                      <a:pt x="8" y="3"/>
                      <a:pt x="5" y="5"/>
                    </a:cubicBezTo>
                    <a:cubicBezTo>
                      <a:pt x="3" y="6"/>
                      <a:pt x="1" y="7"/>
                      <a:pt x="0" y="7"/>
                    </a:cubicBezTo>
                    <a:cubicBezTo>
                      <a:pt x="0" y="6"/>
                      <a:pt x="2" y="5"/>
                      <a:pt x="4" y="3"/>
                    </a:cubicBezTo>
                    <a:cubicBezTo>
                      <a:pt x="7" y="1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7" name="任意多边形 1036">
                <a:extLst>
                  <a:ext uri="{FF2B5EF4-FFF2-40B4-BE49-F238E27FC236}">
                    <a16:creationId xmlns:a16="http://schemas.microsoft.com/office/drawing/2014/main" id="{29656563-3A16-4BFE-923D-1E29FD6DA8FC}"/>
                  </a:ext>
                </a:extLst>
              </p:cNvPr>
              <p:cNvSpPr/>
              <p:nvPr/>
            </p:nvSpPr>
            <p:spPr bwMode="auto">
              <a:xfrm>
                <a:off x="16624303" y="5591177"/>
                <a:ext cx="34925" cy="19050"/>
              </a:xfrm>
              <a:custGeom>
                <a:avLst/>
                <a:gdLst>
                  <a:gd name="T0" fmla="*/ 13 w 13"/>
                  <a:gd name="T1" fmla="*/ 1 h 7"/>
                  <a:gd name="T2" fmla="*/ 7 w 13"/>
                  <a:gd name="T3" fmla="*/ 4 h 7"/>
                  <a:gd name="T4" fmla="*/ 0 w 13"/>
                  <a:gd name="T5" fmla="*/ 6 h 7"/>
                  <a:gd name="T6" fmla="*/ 6 w 13"/>
                  <a:gd name="T7" fmla="*/ 3 h 7"/>
                  <a:gd name="T8" fmla="*/ 13 w 1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3" y="1"/>
                    </a:moveTo>
                    <a:cubicBezTo>
                      <a:pt x="13" y="1"/>
                      <a:pt x="11" y="3"/>
                      <a:pt x="7" y="4"/>
                    </a:cubicBezTo>
                    <a:cubicBezTo>
                      <a:pt x="3" y="6"/>
                      <a:pt x="0" y="7"/>
                      <a:pt x="0" y="6"/>
                    </a:cubicBezTo>
                    <a:cubicBezTo>
                      <a:pt x="0" y="6"/>
                      <a:pt x="3" y="4"/>
                      <a:pt x="6" y="3"/>
                    </a:cubicBezTo>
                    <a:cubicBezTo>
                      <a:pt x="10" y="1"/>
                      <a:pt x="13" y="0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8" name="任意多边形 1037">
                <a:extLst>
                  <a:ext uri="{FF2B5EF4-FFF2-40B4-BE49-F238E27FC236}">
                    <a16:creationId xmlns:a16="http://schemas.microsoft.com/office/drawing/2014/main" id="{AA994F68-332B-4B2B-85F7-6D86132B2E36}"/>
                  </a:ext>
                </a:extLst>
              </p:cNvPr>
              <p:cNvSpPr/>
              <p:nvPr/>
            </p:nvSpPr>
            <p:spPr bwMode="auto">
              <a:xfrm>
                <a:off x="16640178" y="5645152"/>
                <a:ext cx="34925" cy="9525"/>
              </a:xfrm>
              <a:custGeom>
                <a:avLst/>
                <a:gdLst>
                  <a:gd name="T0" fmla="*/ 13 w 13"/>
                  <a:gd name="T1" fmla="*/ 1 h 3"/>
                  <a:gd name="T2" fmla="*/ 6 w 13"/>
                  <a:gd name="T3" fmla="*/ 3 h 3"/>
                  <a:gd name="T4" fmla="*/ 0 w 13"/>
                  <a:gd name="T5" fmla="*/ 3 h 3"/>
                  <a:gd name="T6" fmla="*/ 6 w 13"/>
                  <a:gd name="T7" fmla="*/ 1 h 3"/>
                  <a:gd name="T8" fmla="*/ 13 w 1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13" y="1"/>
                    </a:moveTo>
                    <a:cubicBezTo>
                      <a:pt x="13" y="2"/>
                      <a:pt x="10" y="3"/>
                      <a:pt x="6" y="3"/>
                    </a:cubicBezTo>
                    <a:cubicBezTo>
                      <a:pt x="3" y="3"/>
                      <a:pt x="0" y="3"/>
                      <a:pt x="0" y="3"/>
                    </a:cubicBezTo>
                    <a:cubicBezTo>
                      <a:pt x="0" y="2"/>
                      <a:pt x="3" y="1"/>
                      <a:pt x="6" y="1"/>
                    </a:cubicBezTo>
                    <a:cubicBezTo>
                      <a:pt x="10" y="0"/>
                      <a:pt x="12" y="1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9" name="任意多边形 1038">
                <a:extLst>
                  <a:ext uri="{FF2B5EF4-FFF2-40B4-BE49-F238E27FC236}">
                    <a16:creationId xmlns:a16="http://schemas.microsoft.com/office/drawing/2014/main" id="{9E50D7C8-C357-48C0-9C07-6E1A26F72C56}"/>
                  </a:ext>
                </a:extLst>
              </p:cNvPr>
              <p:cNvSpPr/>
              <p:nvPr/>
            </p:nvSpPr>
            <p:spPr bwMode="auto">
              <a:xfrm>
                <a:off x="16649703" y="5699127"/>
                <a:ext cx="34925" cy="19050"/>
              </a:xfrm>
              <a:custGeom>
                <a:avLst/>
                <a:gdLst>
                  <a:gd name="T0" fmla="*/ 12 w 13"/>
                  <a:gd name="T1" fmla="*/ 6 h 7"/>
                  <a:gd name="T2" fmla="*/ 6 w 13"/>
                  <a:gd name="T3" fmla="*/ 5 h 7"/>
                  <a:gd name="T4" fmla="*/ 0 w 13"/>
                  <a:gd name="T5" fmla="*/ 1 h 7"/>
                  <a:gd name="T6" fmla="*/ 7 w 13"/>
                  <a:gd name="T7" fmla="*/ 3 h 7"/>
                  <a:gd name="T8" fmla="*/ 12 w 13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6"/>
                    </a:moveTo>
                    <a:cubicBezTo>
                      <a:pt x="12" y="7"/>
                      <a:pt x="9" y="6"/>
                      <a:pt x="6" y="5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7" y="3"/>
                    </a:cubicBezTo>
                    <a:cubicBezTo>
                      <a:pt x="10" y="4"/>
                      <a:pt x="13" y="6"/>
                      <a:pt x="1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0" name="任意多边形 1039">
                <a:extLst>
                  <a:ext uri="{FF2B5EF4-FFF2-40B4-BE49-F238E27FC236}">
                    <a16:creationId xmlns:a16="http://schemas.microsoft.com/office/drawing/2014/main" id="{9D05C221-E896-496B-86DE-B49C4BB48F3E}"/>
                  </a:ext>
                </a:extLst>
              </p:cNvPr>
              <p:cNvSpPr/>
              <p:nvPr/>
            </p:nvSpPr>
            <p:spPr bwMode="auto">
              <a:xfrm>
                <a:off x="16638591" y="5751514"/>
                <a:ext cx="36513" cy="23812"/>
              </a:xfrm>
              <a:custGeom>
                <a:avLst/>
                <a:gdLst>
                  <a:gd name="T0" fmla="*/ 14 w 14"/>
                  <a:gd name="T1" fmla="*/ 9 h 9"/>
                  <a:gd name="T2" fmla="*/ 6 w 14"/>
                  <a:gd name="T3" fmla="*/ 6 h 9"/>
                  <a:gd name="T4" fmla="*/ 0 w 14"/>
                  <a:gd name="T5" fmla="*/ 0 h 9"/>
                  <a:gd name="T6" fmla="*/ 7 w 14"/>
                  <a:gd name="T7" fmla="*/ 4 h 9"/>
                  <a:gd name="T8" fmla="*/ 14 w 1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4" y="9"/>
                    </a:moveTo>
                    <a:cubicBezTo>
                      <a:pt x="14" y="9"/>
                      <a:pt x="10" y="9"/>
                      <a:pt x="6" y="6"/>
                    </a:cubicBezTo>
                    <a:cubicBezTo>
                      <a:pt x="2" y="3"/>
                      <a:pt x="0" y="0"/>
                      <a:pt x="0" y="0"/>
                    </a:cubicBezTo>
                    <a:cubicBezTo>
                      <a:pt x="1" y="0"/>
                      <a:pt x="3" y="2"/>
                      <a:pt x="7" y="4"/>
                    </a:cubicBezTo>
                    <a:cubicBezTo>
                      <a:pt x="11" y="7"/>
                      <a:pt x="14" y="8"/>
                      <a:pt x="14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1" name="任意多边形 1040">
                <a:extLst>
                  <a:ext uri="{FF2B5EF4-FFF2-40B4-BE49-F238E27FC236}">
                    <a16:creationId xmlns:a16="http://schemas.microsoft.com/office/drawing/2014/main" id="{B6B0D304-1B2D-47D3-BFEA-D54E29DC94A8}"/>
                  </a:ext>
                </a:extLst>
              </p:cNvPr>
              <p:cNvSpPr/>
              <p:nvPr/>
            </p:nvSpPr>
            <p:spPr bwMode="auto">
              <a:xfrm>
                <a:off x="16616366" y="5797552"/>
                <a:ext cx="30163" cy="31750"/>
              </a:xfrm>
              <a:custGeom>
                <a:avLst/>
                <a:gdLst>
                  <a:gd name="T0" fmla="*/ 11 w 11"/>
                  <a:gd name="T1" fmla="*/ 12 h 12"/>
                  <a:gd name="T2" fmla="*/ 4 w 11"/>
                  <a:gd name="T3" fmla="*/ 7 h 12"/>
                  <a:gd name="T4" fmla="*/ 1 w 11"/>
                  <a:gd name="T5" fmla="*/ 1 h 12"/>
                  <a:gd name="T6" fmla="*/ 6 w 11"/>
                  <a:gd name="T7" fmla="*/ 6 h 12"/>
                  <a:gd name="T8" fmla="*/ 11 w 1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1" y="12"/>
                    </a:moveTo>
                    <a:cubicBezTo>
                      <a:pt x="10" y="12"/>
                      <a:pt x="7" y="10"/>
                      <a:pt x="4" y="7"/>
                    </a:cubicBezTo>
                    <a:cubicBezTo>
                      <a:pt x="2" y="4"/>
                      <a:pt x="0" y="1"/>
                      <a:pt x="1" y="1"/>
                    </a:cubicBezTo>
                    <a:cubicBezTo>
                      <a:pt x="1" y="0"/>
                      <a:pt x="3" y="3"/>
                      <a:pt x="6" y="6"/>
                    </a:cubicBezTo>
                    <a:cubicBezTo>
                      <a:pt x="9" y="9"/>
                      <a:pt x="11" y="11"/>
                      <a:pt x="11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2" name="任意多边形 1041">
                <a:extLst>
                  <a:ext uri="{FF2B5EF4-FFF2-40B4-BE49-F238E27FC236}">
                    <a16:creationId xmlns:a16="http://schemas.microsoft.com/office/drawing/2014/main" id="{9EA86972-63A5-4BA0-A106-13AB9EDDA546}"/>
                  </a:ext>
                </a:extLst>
              </p:cNvPr>
              <p:cNvSpPr/>
              <p:nvPr/>
            </p:nvSpPr>
            <p:spPr bwMode="auto">
              <a:xfrm>
                <a:off x="16317916" y="5832477"/>
                <a:ext cx="39688" cy="23812"/>
              </a:xfrm>
              <a:custGeom>
                <a:avLst/>
                <a:gdLst>
                  <a:gd name="T0" fmla="*/ 15 w 15"/>
                  <a:gd name="T1" fmla="*/ 1 h 9"/>
                  <a:gd name="T2" fmla="*/ 8 w 15"/>
                  <a:gd name="T3" fmla="*/ 6 h 9"/>
                  <a:gd name="T4" fmla="*/ 0 w 15"/>
                  <a:gd name="T5" fmla="*/ 9 h 9"/>
                  <a:gd name="T6" fmla="*/ 7 w 15"/>
                  <a:gd name="T7" fmla="*/ 4 h 9"/>
                  <a:gd name="T8" fmla="*/ 15 w 15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5" y="1"/>
                    </a:moveTo>
                    <a:cubicBezTo>
                      <a:pt x="15" y="1"/>
                      <a:pt x="12" y="4"/>
                      <a:pt x="8" y="6"/>
                    </a:cubicBezTo>
                    <a:cubicBezTo>
                      <a:pt x="4" y="8"/>
                      <a:pt x="0" y="9"/>
                      <a:pt x="0" y="9"/>
                    </a:cubicBezTo>
                    <a:cubicBezTo>
                      <a:pt x="0" y="8"/>
                      <a:pt x="3" y="6"/>
                      <a:pt x="7" y="4"/>
                    </a:cubicBezTo>
                    <a:cubicBezTo>
                      <a:pt x="11" y="2"/>
                      <a:pt x="15" y="0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3" name="任意多边形 1042">
                <a:extLst>
                  <a:ext uri="{FF2B5EF4-FFF2-40B4-BE49-F238E27FC236}">
                    <a16:creationId xmlns:a16="http://schemas.microsoft.com/office/drawing/2014/main" id="{35EF6CF1-96FE-4901-BE25-C007D79A0E1D}"/>
                  </a:ext>
                </a:extLst>
              </p:cNvPr>
              <p:cNvSpPr/>
              <p:nvPr/>
            </p:nvSpPr>
            <p:spPr bwMode="auto">
              <a:xfrm>
                <a:off x="16298866" y="5786439"/>
                <a:ext cx="31750" cy="15875"/>
              </a:xfrm>
              <a:custGeom>
                <a:avLst/>
                <a:gdLst>
                  <a:gd name="T0" fmla="*/ 12 w 12"/>
                  <a:gd name="T1" fmla="*/ 0 h 6"/>
                  <a:gd name="T2" fmla="*/ 6 w 12"/>
                  <a:gd name="T3" fmla="*/ 4 h 6"/>
                  <a:gd name="T4" fmla="*/ 0 w 12"/>
                  <a:gd name="T5" fmla="*/ 6 h 6"/>
                  <a:gd name="T6" fmla="*/ 6 w 12"/>
                  <a:gd name="T7" fmla="*/ 2 h 6"/>
                  <a:gd name="T8" fmla="*/ 12 w 1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2" y="0"/>
                    </a:moveTo>
                    <a:cubicBezTo>
                      <a:pt x="12" y="1"/>
                      <a:pt x="10" y="2"/>
                      <a:pt x="6" y="4"/>
                    </a:cubicBezTo>
                    <a:cubicBezTo>
                      <a:pt x="3" y="5"/>
                      <a:pt x="0" y="6"/>
                      <a:pt x="0" y="6"/>
                    </a:cubicBezTo>
                    <a:cubicBezTo>
                      <a:pt x="0" y="5"/>
                      <a:pt x="2" y="3"/>
                      <a:pt x="6" y="2"/>
                    </a:cubicBezTo>
                    <a:cubicBezTo>
                      <a:pt x="9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4" name="任意多边形 1043">
                <a:extLst>
                  <a:ext uri="{FF2B5EF4-FFF2-40B4-BE49-F238E27FC236}">
                    <a16:creationId xmlns:a16="http://schemas.microsoft.com/office/drawing/2014/main" id="{A229A0BE-423F-4BF3-9C1C-8322482D1B24}"/>
                  </a:ext>
                </a:extLst>
              </p:cNvPr>
              <p:cNvSpPr/>
              <p:nvPr/>
            </p:nvSpPr>
            <p:spPr bwMode="auto">
              <a:xfrm>
                <a:off x="16273466" y="5743577"/>
                <a:ext cx="38100" cy="7937"/>
              </a:xfrm>
              <a:custGeom>
                <a:avLst/>
                <a:gdLst>
                  <a:gd name="T0" fmla="*/ 14 w 14"/>
                  <a:gd name="T1" fmla="*/ 0 h 3"/>
                  <a:gd name="T2" fmla="*/ 7 w 14"/>
                  <a:gd name="T3" fmla="*/ 2 h 3"/>
                  <a:gd name="T4" fmla="*/ 0 w 14"/>
                  <a:gd name="T5" fmla="*/ 2 h 3"/>
                  <a:gd name="T6" fmla="*/ 7 w 14"/>
                  <a:gd name="T7" fmla="*/ 0 h 3"/>
                  <a:gd name="T8" fmla="*/ 14 w 1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">
                    <a:moveTo>
                      <a:pt x="14" y="0"/>
                    </a:moveTo>
                    <a:cubicBezTo>
                      <a:pt x="14" y="1"/>
                      <a:pt x="11" y="2"/>
                      <a:pt x="7" y="2"/>
                    </a:cubicBezTo>
                    <a:cubicBezTo>
                      <a:pt x="3" y="3"/>
                      <a:pt x="0" y="3"/>
                      <a:pt x="0" y="2"/>
                    </a:cubicBezTo>
                    <a:cubicBezTo>
                      <a:pt x="0" y="2"/>
                      <a:pt x="3" y="1"/>
                      <a:pt x="7" y="0"/>
                    </a:cubicBezTo>
                    <a:cubicBezTo>
                      <a:pt x="11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5" name="任意多边形 1044">
                <a:extLst>
                  <a:ext uri="{FF2B5EF4-FFF2-40B4-BE49-F238E27FC236}">
                    <a16:creationId xmlns:a16="http://schemas.microsoft.com/office/drawing/2014/main" id="{41C5CAF6-7934-46A3-BD3B-E00B163A0414}"/>
                  </a:ext>
                </a:extLst>
              </p:cNvPr>
              <p:cNvSpPr/>
              <p:nvPr/>
            </p:nvSpPr>
            <p:spPr bwMode="auto">
              <a:xfrm>
                <a:off x="16335378" y="5718177"/>
                <a:ext cx="41275" cy="11112"/>
              </a:xfrm>
              <a:custGeom>
                <a:avLst/>
                <a:gdLst>
                  <a:gd name="T0" fmla="*/ 14 w 15"/>
                  <a:gd name="T1" fmla="*/ 1 h 4"/>
                  <a:gd name="T2" fmla="*/ 8 w 15"/>
                  <a:gd name="T3" fmla="*/ 3 h 4"/>
                  <a:gd name="T4" fmla="*/ 0 w 15"/>
                  <a:gd name="T5" fmla="*/ 2 h 4"/>
                  <a:gd name="T6" fmla="*/ 7 w 15"/>
                  <a:gd name="T7" fmla="*/ 1 h 4"/>
                  <a:gd name="T8" fmla="*/ 14 w 1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4" y="1"/>
                    </a:moveTo>
                    <a:cubicBezTo>
                      <a:pt x="15" y="1"/>
                      <a:pt x="12" y="3"/>
                      <a:pt x="8" y="3"/>
                    </a:cubicBezTo>
                    <a:cubicBezTo>
                      <a:pt x="4" y="4"/>
                      <a:pt x="0" y="3"/>
                      <a:pt x="0" y="2"/>
                    </a:cubicBezTo>
                    <a:cubicBezTo>
                      <a:pt x="0" y="2"/>
                      <a:pt x="4" y="1"/>
                      <a:pt x="7" y="1"/>
                    </a:cubicBezTo>
                    <a:cubicBezTo>
                      <a:pt x="11" y="1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6" name="任意多边形 1045">
                <a:extLst>
                  <a:ext uri="{FF2B5EF4-FFF2-40B4-BE49-F238E27FC236}">
                    <a16:creationId xmlns:a16="http://schemas.microsoft.com/office/drawing/2014/main" id="{D321223B-74C3-4CAE-AB8B-2FFF55928FAE}"/>
                  </a:ext>
                </a:extLst>
              </p:cNvPr>
              <p:cNvSpPr/>
              <p:nvPr/>
            </p:nvSpPr>
            <p:spPr bwMode="auto">
              <a:xfrm>
                <a:off x="16398878" y="5667377"/>
                <a:ext cx="28575" cy="7937"/>
              </a:xfrm>
              <a:custGeom>
                <a:avLst/>
                <a:gdLst>
                  <a:gd name="T0" fmla="*/ 11 w 11"/>
                  <a:gd name="T1" fmla="*/ 0 h 3"/>
                  <a:gd name="T2" fmla="*/ 5 w 11"/>
                  <a:gd name="T3" fmla="*/ 2 h 3"/>
                  <a:gd name="T4" fmla="*/ 0 w 11"/>
                  <a:gd name="T5" fmla="*/ 1 h 3"/>
                  <a:gd name="T6" fmla="*/ 5 w 11"/>
                  <a:gd name="T7" fmla="*/ 0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11" y="1"/>
                      <a:pt x="9" y="2"/>
                      <a:pt x="5" y="2"/>
                    </a:cubicBezTo>
                    <a:cubicBezTo>
                      <a:pt x="2" y="3"/>
                      <a:pt x="0" y="2"/>
                      <a:pt x="0" y="1"/>
                    </a:cubicBezTo>
                    <a:cubicBezTo>
                      <a:pt x="0" y="1"/>
                      <a:pt x="2" y="1"/>
                      <a:pt x="5" y="0"/>
                    </a:cubicBezTo>
                    <a:cubicBezTo>
                      <a:pt x="8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7" name="任意多边形 1046">
                <a:extLst>
                  <a:ext uri="{FF2B5EF4-FFF2-40B4-BE49-F238E27FC236}">
                    <a16:creationId xmlns:a16="http://schemas.microsoft.com/office/drawing/2014/main" id="{2047560C-D8BB-4055-8F51-143C39F07A82}"/>
                  </a:ext>
                </a:extLst>
              </p:cNvPr>
              <p:cNvSpPr/>
              <p:nvPr/>
            </p:nvSpPr>
            <p:spPr bwMode="auto">
              <a:xfrm>
                <a:off x="16408403" y="5613402"/>
                <a:ext cx="30163" cy="14287"/>
              </a:xfrm>
              <a:custGeom>
                <a:avLst/>
                <a:gdLst>
                  <a:gd name="T0" fmla="*/ 11 w 11"/>
                  <a:gd name="T1" fmla="*/ 5 h 5"/>
                  <a:gd name="T2" fmla="*/ 5 w 11"/>
                  <a:gd name="T3" fmla="*/ 4 h 5"/>
                  <a:gd name="T4" fmla="*/ 0 w 11"/>
                  <a:gd name="T5" fmla="*/ 1 h 5"/>
                  <a:gd name="T6" fmla="*/ 6 w 11"/>
                  <a:gd name="T7" fmla="*/ 2 h 5"/>
                  <a:gd name="T8" fmla="*/ 11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cubicBezTo>
                      <a:pt x="10" y="5"/>
                      <a:pt x="8" y="5"/>
                      <a:pt x="5" y="4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6" y="2"/>
                    </a:cubicBezTo>
                    <a:cubicBezTo>
                      <a:pt x="9" y="3"/>
                      <a:pt x="11" y="4"/>
                      <a:pt x="1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8" name="任意多边形 1047">
                <a:extLst>
                  <a:ext uri="{FF2B5EF4-FFF2-40B4-BE49-F238E27FC236}">
                    <a16:creationId xmlns:a16="http://schemas.microsoft.com/office/drawing/2014/main" id="{DDEF8E61-0C4E-4247-90BC-0FBBCFCA6E01}"/>
                  </a:ext>
                </a:extLst>
              </p:cNvPr>
              <p:cNvSpPr/>
              <p:nvPr/>
            </p:nvSpPr>
            <p:spPr bwMode="auto">
              <a:xfrm>
                <a:off x="16443328" y="5562602"/>
                <a:ext cx="14288" cy="20637"/>
              </a:xfrm>
              <a:custGeom>
                <a:avLst/>
                <a:gdLst>
                  <a:gd name="T0" fmla="*/ 5 w 5"/>
                  <a:gd name="T1" fmla="*/ 8 h 8"/>
                  <a:gd name="T2" fmla="*/ 1 w 5"/>
                  <a:gd name="T3" fmla="*/ 5 h 8"/>
                  <a:gd name="T4" fmla="*/ 1 w 5"/>
                  <a:gd name="T5" fmla="*/ 0 h 8"/>
                  <a:gd name="T6" fmla="*/ 3 w 5"/>
                  <a:gd name="T7" fmla="*/ 4 h 8"/>
                  <a:gd name="T8" fmla="*/ 5 w 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4" y="8"/>
                      <a:pt x="3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1" y="0"/>
                      <a:pt x="2" y="2"/>
                      <a:pt x="3" y="4"/>
                    </a:cubicBezTo>
                    <a:cubicBezTo>
                      <a:pt x="4" y="6"/>
                      <a:pt x="5" y="7"/>
                      <a:pt x="5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9" name="任意多边形 1048">
                <a:extLst>
                  <a:ext uri="{FF2B5EF4-FFF2-40B4-BE49-F238E27FC236}">
                    <a16:creationId xmlns:a16="http://schemas.microsoft.com/office/drawing/2014/main" id="{2DA7F0C6-0C1F-4318-B2F5-DB8918072C6D}"/>
                  </a:ext>
                </a:extLst>
              </p:cNvPr>
              <p:cNvSpPr/>
              <p:nvPr/>
            </p:nvSpPr>
            <p:spPr bwMode="auto">
              <a:xfrm>
                <a:off x="16408403" y="5756277"/>
                <a:ext cx="25400" cy="7937"/>
              </a:xfrm>
              <a:custGeom>
                <a:avLst/>
                <a:gdLst>
                  <a:gd name="T0" fmla="*/ 9 w 9"/>
                  <a:gd name="T1" fmla="*/ 0 h 3"/>
                  <a:gd name="T2" fmla="*/ 4 w 9"/>
                  <a:gd name="T3" fmla="*/ 3 h 3"/>
                  <a:gd name="T4" fmla="*/ 0 w 9"/>
                  <a:gd name="T5" fmla="*/ 3 h 3"/>
                  <a:gd name="T6" fmla="*/ 0 w 9"/>
                  <a:gd name="T7" fmla="*/ 2 h 3"/>
                  <a:gd name="T8" fmla="*/ 1 w 9"/>
                  <a:gd name="T9" fmla="*/ 2 h 3"/>
                  <a:gd name="T10" fmla="*/ 0 w 9"/>
                  <a:gd name="T11" fmla="*/ 3 h 3"/>
                  <a:gd name="T12" fmla="*/ 0 w 9"/>
                  <a:gd name="T13" fmla="*/ 2 h 3"/>
                  <a:gd name="T14" fmla="*/ 4 w 9"/>
                  <a:gd name="T15" fmla="*/ 1 h 3"/>
                  <a:gd name="T16" fmla="*/ 9 w 9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9" y="1"/>
                      <a:pt x="7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7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0" name="任意多边形 1049">
                <a:extLst>
                  <a:ext uri="{FF2B5EF4-FFF2-40B4-BE49-F238E27FC236}">
                    <a16:creationId xmlns:a16="http://schemas.microsoft.com/office/drawing/2014/main" id="{978F7730-9B0E-431D-9672-2F111DC6CFB6}"/>
                  </a:ext>
                </a:extLst>
              </p:cNvPr>
              <p:cNvSpPr/>
              <p:nvPr/>
            </p:nvSpPr>
            <p:spPr bwMode="auto">
              <a:xfrm>
                <a:off x="16406816" y="5829302"/>
                <a:ext cx="36513" cy="19050"/>
              </a:xfrm>
              <a:custGeom>
                <a:avLst/>
                <a:gdLst>
                  <a:gd name="T0" fmla="*/ 14 w 14"/>
                  <a:gd name="T1" fmla="*/ 1 h 7"/>
                  <a:gd name="T2" fmla="*/ 8 w 14"/>
                  <a:gd name="T3" fmla="*/ 5 h 7"/>
                  <a:gd name="T4" fmla="*/ 1 w 14"/>
                  <a:gd name="T5" fmla="*/ 6 h 7"/>
                  <a:gd name="T6" fmla="*/ 7 w 14"/>
                  <a:gd name="T7" fmla="*/ 3 h 7"/>
                  <a:gd name="T8" fmla="*/ 14 w 1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">
                    <a:moveTo>
                      <a:pt x="14" y="1"/>
                    </a:moveTo>
                    <a:cubicBezTo>
                      <a:pt x="14" y="2"/>
                      <a:pt x="12" y="3"/>
                      <a:pt x="8" y="5"/>
                    </a:cubicBezTo>
                    <a:cubicBezTo>
                      <a:pt x="4" y="6"/>
                      <a:pt x="1" y="7"/>
                      <a:pt x="1" y="6"/>
                    </a:cubicBezTo>
                    <a:cubicBezTo>
                      <a:pt x="0" y="6"/>
                      <a:pt x="3" y="4"/>
                      <a:pt x="7" y="3"/>
                    </a:cubicBezTo>
                    <a:cubicBezTo>
                      <a:pt x="11" y="1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1" name="任意多边形 1050">
                <a:extLst>
                  <a:ext uri="{FF2B5EF4-FFF2-40B4-BE49-F238E27FC236}">
                    <a16:creationId xmlns:a16="http://schemas.microsoft.com/office/drawing/2014/main" id="{4ABC3889-844E-402E-9238-42BC3FB147A3}"/>
                  </a:ext>
                </a:extLst>
              </p:cNvPr>
              <p:cNvSpPr/>
              <p:nvPr/>
            </p:nvSpPr>
            <p:spPr bwMode="auto">
              <a:xfrm>
                <a:off x="16360778" y="5797552"/>
                <a:ext cx="23813" cy="9525"/>
              </a:xfrm>
              <a:custGeom>
                <a:avLst/>
                <a:gdLst>
                  <a:gd name="T0" fmla="*/ 9 w 9"/>
                  <a:gd name="T1" fmla="*/ 1 h 4"/>
                  <a:gd name="T2" fmla="*/ 5 w 9"/>
                  <a:gd name="T3" fmla="*/ 3 h 4"/>
                  <a:gd name="T4" fmla="*/ 0 w 9"/>
                  <a:gd name="T5" fmla="*/ 4 h 4"/>
                  <a:gd name="T6" fmla="*/ 4 w 9"/>
                  <a:gd name="T7" fmla="*/ 1 h 4"/>
                  <a:gd name="T8" fmla="*/ 9 w 9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9" y="1"/>
                      <a:pt x="7" y="2"/>
                      <a:pt x="5" y="3"/>
                    </a:cubicBezTo>
                    <a:cubicBezTo>
                      <a:pt x="2" y="4"/>
                      <a:pt x="0" y="4"/>
                      <a:pt x="0" y="4"/>
                    </a:cubicBezTo>
                    <a:cubicBezTo>
                      <a:pt x="0" y="3"/>
                      <a:pt x="2" y="2"/>
                      <a:pt x="4" y="1"/>
                    </a:cubicBezTo>
                    <a:cubicBezTo>
                      <a:pt x="7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2" name="任意多边形 1051">
                <a:extLst>
                  <a:ext uri="{FF2B5EF4-FFF2-40B4-BE49-F238E27FC236}">
                    <a16:creationId xmlns:a16="http://schemas.microsoft.com/office/drawing/2014/main" id="{A03F24F5-CC1F-4F26-8BA5-E0289233C776}"/>
                  </a:ext>
                </a:extLst>
              </p:cNvPr>
              <p:cNvSpPr/>
              <p:nvPr/>
            </p:nvSpPr>
            <p:spPr bwMode="auto">
              <a:xfrm>
                <a:off x="16352841" y="5632452"/>
                <a:ext cx="36513" cy="15875"/>
              </a:xfrm>
              <a:custGeom>
                <a:avLst/>
                <a:gdLst>
                  <a:gd name="T0" fmla="*/ 14 w 14"/>
                  <a:gd name="T1" fmla="*/ 6 h 6"/>
                  <a:gd name="T2" fmla="*/ 7 w 14"/>
                  <a:gd name="T3" fmla="*/ 4 h 6"/>
                  <a:gd name="T4" fmla="*/ 0 w 14"/>
                  <a:gd name="T5" fmla="*/ 1 h 6"/>
                  <a:gd name="T6" fmla="*/ 7 w 14"/>
                  <a:gd name="T7" fmla="*/ 2 h 6"/>
                  <a:gd name="T8" fmla="*/ 14 w 1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14" y="6"/>
                      <a:pt x="10" y="6"/>
                      <a:pt x="7" y="4"/>
                    </a:cubicBezTo>
                    <a:cubicBezTo>
                      <a:pt x="3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7" y="2"/>
                    </a:cubicBezTo>
                    <a:cubicBezTo>
                      <a:pt x="11" y="4"/>
                      <a:pt x="14" y="5"/>
                      <a:pt x="14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3" name="任意多边形 1052">
                <a:extLst>
                  <a:ext uri="{FF2B5EF4-FFF2-40B4-BE49-F238E27FC236}">
                    <a16:creationId xmlns:a16="http://schemas.microsoft.com/office/drawing/2014/main" id="{36DBA8FB-DD63-4A4D-A611-6BF0B763EF82}"/>
                  </a:ext>
                </a:extLst>
              </p:cNvPr>
              <p:cNvSpPr/>
              <p:nvPr/>
            </p:nvSpPr>
            <p:spPr bwMode="auto">
              <a:xfrm>
                <a:off x="16505241" y="5629277"/>
                <a:ext cx="30163" cy="19050"/>
              </a:xfrm>
              <a:custGeom>
                <a:avLst/>
                <a:gdLst>
                  <a:gd name="T0" fmla="*/ 10 w 11"/>
                  <a:gd name="T1" fmla="*/ 0 h 7"/>
                  <a:gd name="T2" fmla="*/ 6 w 11"/>
                  <a:gd name="T3" fmla="*/ 4 h 7"/>
                  <a:gd name="T4" fmla="*/ 1 w 11"/>
                  <a:gd name="T5" fmla="*/ 7 h 7"/>
                  <a:gd name="T6" fmla="*/ 5 w 11"/>
                  <a:gd name="T7" fmla="*/ 3 h 7"/>
                  <a:gd name="T8" fmla="*/ 10 w 1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0"/>
                    </a:moveTo>
                    <a:cubicBezTo>
                      <a:pt x="11" y="1"/>
                      <a:pt x="9" y="3"/>
                      <a:pt x="6" y="4"/>
                    </a:cubicBezTo>
                    <a:cubicBezTo>
                      <a:pt x="3" y="6"/>
                      <a:pt x="1" y="7"/>
                      <a:pt x="1" y="7"/>
                    </a:cubicBezTo>
                    <a:cubicBezTo>
                      <a:pt x="0" y="6"/>
                      <a:pt x="2" y="4"/>
                      <a:pt x="5" y="3"/>
                    </a:cubicBezTo>
                    <a:cubicBezTo>
                      <a:pt x="8" y="1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4" name="任意多边形 1053">
                <a:extLst>
                  <a:ext uri="{FF2B5EF4-FFF2-40B4-BE49-F238E27FC236}">
                    <a16:creationId xmlns:a16="http://schemas.microsoft.com/office/drawing/2014/main" id="{ED768BC3-ABD9-4B71-B886-384729166E8E}"/>
                  </a:ext>
                </a:extLst>
              </p:cNvPr>
              <p:cNvSpPr/>
              <p:nvPr/>
            </p:nvSpPr>
            <p:spPr bwMode="auto">
              <a:xfrm>
                <a:off x="16516353" y="5705477"/>
                <a:ext cx="25400" cy="7937"/>
              </a:xfrm>
              <a:custGeom>
                <a:avLst/>
                <a:gdLst>
                  <a:gd name="T0" fmla="*/ 9 w 9"/>
                  <a:gd name="T1" fmla="*/ 0 h 3"/>
                  <a:gd name="T2" fmla="*/ 5 w 9"/>
                  <a:gd name="T3" fmla="*/ 2 h 3"/>
                  <a:gd name="T4" fmla="*/ 0 w 9"/>
                  <a:gd name="T5" fmla="*/ 2 h 3"/>
                  <a:gd name="T6" fmla="*/ 4 w 9"/>
                  <a:gd name="T7" fmla="*/ 0 h 3"/>
                  <a:gd name="T8" fmla="*/ 9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9" y="1"/>
                      <a:pt x="7" y="2"/>
                      <a:pt x="5" y="2"/>
                    </a:cubicBezTo>
                    <a:cubicBezTo>
                      <a:pt x="2" y="3"/>
                      <a:pt x="0" y="3"/>
                      <a:pt x="0" y="2"/>
                    </a:cubicBezTo>
                    <a:cubicBezTo>
                      <a:pt x="0" y="1"/>
                      <a:pt x="2" y="1"/>
                      <a:pt x="4" y="0"/>
                    </a:cubicBezTo>
                    <a:cubicBezTo>
                      <a:pt x="7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5" name="任意多边形 1054">
                <a:extLst>
                  <a:ext uri="{FF2B5EF4-FFF2-40B4-BE49-F238E27FC236}">
                    <a16:creationId xmlns:a16="http://schemas.microsoft.com/office/drawing/2014/main" id="{63D966F2-D9B7-4483-95D6-17DF5422B76C}"/>
                  </a:ext>
                </a:extLst>
              </p:cNvPr>
              <p:cNvSpPr/>
              <p:nvPr/>
            </p:nvSpPr>
            <p:spPr bwMode="auto">
              <a:xfrm>
                <a:off x="16519528" y="5772152"/>
                <a:ext cx="31750" cy="19050"/>
              </a:xfrm>
              <a:custGeom>
                <a:avLst/>
                <a:gdLst>
                  <a:gd name="T0" fmla="*/ 12 w 12"/>
                  <a:gd name="T1" fmla="*/ 6 h 7"/>
                  <a:gd name="T2" fmla="*/ 5 w 12"/>
                  <a:gd name="T3" fmla="*/ 5 h 7"/>
                  <a:gd name="T4" fmla="*/ 0 w 12"/>
                  <a:gd name="T5" fmla="*/ 1 h 7"/>
                  <a:gd name="T6" fmla="*/ 6 w 12"/>
                  <a:gd name="T7" fmla="*/ 3 h 7"/>
                  <a:gd name="T8" fmla="*/ 12 w 12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2" y="6"/>
                    </a:moveTo>
                    <a:cubicBezTo>
                      <a:pt x="11" y="7"/>
                      <a:pt x="8" y="6"/>
                      <a:pt x="5" y="5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6" y="3"/>
                    </a:cubicBezTo>
                    <a:cubicBezTo>
                      <a:pt x="9" y="4"/>
                      <a:pt x="12" y="6"/>
                      <a:pt x="1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6" name="任意多边形 1055">
                <a:extLst>
                  <a:ext uri="{FF2B5EF4-FFF2-40B4-BE49-F238E27FC236}">
                    <a16:creationId xmlns:a16="http://schemas.microsoft.com/office/drawing/2014/main" id="{B2996668-1C03-4137-9BF1-3BD2A5BBA16A}"/>
                  </a:ext>
                </a:extLst>
              </p:cNvPr>
              <p:cNvSpPr/>
              <p:nvPr/>
            </p:nvSpPr>
            <p:spPr bwMode="auto">
              <a:xfrm>
                <a:off x="16511591" y="5848352"/>
                <a:ext cx="20638" cy="23812"/>
              </a:xfrm>
              <a:custGeom>
                <a:avLst/>
                <a:gdLst>
                  <a:gd name="T0" fmla="*/ 7 w 8"/>
                  <a:gd name="T1" fmla="*/ 9 h 9"/>
                  <a:gd name="T2" fmla="*/ 3 w 8"/>
                  <a:gd name="T3" fmla="*/ 5 h 9"/>
                  <a:gd name="T4" fmla="*/ 1 w 8"/>
                  <a:gd name="T5" fmla="*/ 1 h 9"/>
                  <a:gd name="T6" fmla="*/ 5 w 8"/>
                  <a:gd name="T7" fmla="*/ 4 h 9"/>
                  <a:gd name="T8" fmla="*/ 7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7" y="9"/>
                      <a:pt x="5" y="8"/>
                      <a:pt x="3" y="5"/>
                    </a:cubicBezTo>
                    <a:cubicBezTo>
                      <a:pt x="1" y="3"/>
                      <a:pt x="0" y="1"/>
                      <a:pt x="1" y="1"/>
                    </a:cubicBezTo>
                    <a:cubicBezTo>
                      <a:pt x="1" y="0"/>
                      <a:pt x="3" y="2"/>
                      <a:pt x="5" y="4"/>
                    </a:cubicBezTo>
                    <a:cubicBezTo>
                      <a:pt x="7" y="6"/>
                      <a:pt x="8" y="8"/>
                      <a:pt x="7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7" name="任意多边形 1056">
                <a:extLst>
                  <a:ext uri="{FF2B5EF4-FFF2-40B4-BE49-F238E27FC236}">
                    <a16:creationId xmlns:a16="http://schemas.microsoft.com/office/drawing/2014/main" id="{2D7D7E3F-B1E5-452B-9F73-FF6ECD216090}"/>
                  </a:ext>
                </a:extLst>
              </p:cNvPr>
              <p:cNvSpPr/>
              <p:nvPr/>
            </p:nvSpPr>
            <p:spPr bwMode="auto">
              <a:xfrm>
                <a:off x="16508416" y="5575302"/>
                <a:ext cx="19050" cy="11112"/>
              </a:xfrm>
              <a:custGeom>
                <a:avLst/>
                <a:gdLst>
                  <a:gd name="T0" fmla="*/ 7 w 7"/>
                  <a:gd name="T1" fmla="*/ 0 h 4"/>
                  <a:gd name="T2" fmla="*/ 4 w 7"/>
                  <a:gd name="T3" fmla="*/ 3 h 4"/>
                  <a:gd name="T4" fmla="*/ 0 w 7"/>
                  <a:gd name="T5" fmla="*/ 4 h 4"/>
                  <a:gd name="T6" fmla="*/ 3 w 7"/>
                  <a:gd name="T7" fmla="*/ 1 h 4"/>
                  <a:gd name="T8" fmla="*/ 7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6" y="2"/>
                      <a:pt x="4" y="3"/>
                    </a:cubicBezTo>
                    <a:cubicBezTo>
                      <a:pt x="2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5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8" name="任意多边形 1057">
                <a:extLst>
                  <a:ext uri="{FF2B5EF4-FFF2-40B4-BE49-F238E27FC236}">
                    <a16:creationId xmlns:a16="http://schemas.microsoft.com/office/drawing/2014/main" id="{2894BD26-01C4-4D6B-9810-041282D76131}"/>
                  </a:ext>
                </a:extLst>
              </p:cNvPr>
              <p:cNvSpPr/>
              <p:nvPr/>
            </p:nvSpPr>
            <p:spPr bwMode="auto">
              <a:xfrm>
                <a:off x="16568741" y="5648327"/>
                <a:ext cx="28575" cy="11112"/>
              </a:xfrm>
              <a:custGeom>
                <a:avLst/>
                <a:gdLst>
                  <a:gd name="T0" fmla="*/ 11 w 11"/>
                  <a:gd name="T1" fmla="*/ 1 h 4"/>
                  <a:gd name="T2" fmla="*/ 6 w 11"/>
                  <a:gd name="T3" fmla="*/ 3 h 4"/>
                  <a:gd name="T4" fmla="*/ 0 w 11"/>
                  <a:gd name="T5" fmla="*/ 3 h 4"/>
                  <a:gd name="T6" fmla="*/ 5 w 11"/>
                  <a:gd name="T7" fmla="*/ 1 h 4"/>
                  <a:gd name="T8" fmla="*/ 11 w 1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1"/>
                    </a:moveTo>
                    <a:cubicBezTo>
                      <a:pt x="11" y="1"/>
                      <a:pt x="9" y="3"/>
                      <a:pt x="6" y="3"/>
                    </a:cubicBezTo>
                    <a:cubicBezTo>
                      <a:pt x="2" y="4"/>
                      <a:pt x="0" y="3"/>
                      <a:pt x="0" y="3"/>
                    </a:cubicBezTo>
                    <a:cubicBezTo>
                      <a:pt x="0" y="2"/>
                      <a:pt x="2" y="2"/>
                      <a:pt x="5" y="1"/>
                    </a:cubicBezTo>
                    <a:cubicBezTo>
                      <a:pt x="8" y="1"/>
                      <a:pt x="11" y="0"/>
                      <a:pt x="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9" name="任意多边形 1058">
                <a:extLst>
                  <a:ext uri="{FF2B5EF4-FFF2-40B4-BE49-F238E27FC236}">
                    <a16:creationId xmlns:a16="http://schemas.microsoft.com/office/drawing/2014/main" id="{FC1AF2D3-0E3B-4DA8-A5FB-FF168E2EEACA}"/>
                  </a:ext>
                </a:extLst>
              </p:cNvPr>
              <p:cNvSpPr/>
              <p:nvPr/>
            </p:nvSpPr>
            <p:spPr bwMode="auto">
              <a:xfrm>
                <a:off x="16551278" y="5581652"/>
                <a:ext cx="33338" cy="12700"/>
              </a:xfrm>
              <a:custGeom>
                <a:avLst/>
                <a:gdLst>
                  <a:gd name="T0" fmla="*/ 12 w 12"/>
                  <a:gd name="T1" fmla="*/ 1 h 5"/>
                  <a:gd name="T2" fmla="*/ 6 w 12"/>
                  <a:gd name="T3" fmla="*/ 4 h 5"/>
                  <a:gd name="T4" fmla="*/ 0 w 12"/>
                  <a:gd name="T5" fmla="*/ 5 h 5"/>
                  <a:gd name="T6" fmla="*/ 6 w 12"/>
                  <a:gd name="T7" fmla="*/ 2 h 5"/>
                  <a:gd name="T8" fmla="*/ 12 w 12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12" y="1"/>
                      <a:pt x="10" y="3"/>
                      <a:pt x="6" y="4"/>
                    </a:cubicBezTo>
                    <a:cubicBezTo>
                      <a:pt x="3" y="5"/>
                      <a:pt x="0" y="5"/>
                      <a:pt x="0" y="5"/>
                    </a:cubicBezTo>
                    <a:cubicBezTo>
                      <a:pt x="0" y="4"/>
                      <a:pt x="2" y="3"/>
                      <a:pt x="6" y="2"/>
                    </a:cubicBezTo>
                    <a:cubicBezTo>
                      <a:pt x="9" y="1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0" name="任意多边形 1059">
                <a:extLst>
                  <a:ext uri="{FF2B5EF4-FFF2-40B4-BE49-F238E27FC236}">
                    <a16:creationId xmlns:a16="http://schemas.microsoft.com/office/drawing/2014/main" id="{86D8C55C-1A24-41A3-8B2F-81169C6CB70C}"/>
                  </a:ext>
                </a:extLst>
              </p:cNvPr>
              <p:cNvSpPr/>
              <p:nvPr/>
            </p:nvSpPr>
            <p:spPr bwMode="auto">
              <a:xfrm>
                <a:off x="16565566" y="5745164"/>
                <a:ext cx="47625" cy="14287"/>
              </a:xfrm>
              <a:custGeom>
                <a:avLst/>
                <a:gdLst>
                  <a:gd name="T0" fmla="*/ 18 w 18"/>
                  <a:gd name="T1" fmla="*/ 4 h 5"/>
                  <a:gd name="T2" fmla="*/ 9 w 18"/>
                  <a:gd name="T3" fmla="*/ 4 h 5"/>
                  <a:gd name="T4" fmla="*/ 0 w 18"/>
                  <a:gd name="T5" fmla="*/ 1 h 5"/>
                  <a:gd name="T6" fmla="*/ 9 w 18"/>
                  <a:gd name="T7" fmla="*/ 2 h 5"/>
                  <a:gd name="T8" fmla="*/ 18 w 1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">
                    <a:moveTo>
                      <a:pt x="18" y="4"/>
                    </a:moveTo>
                    <a:cubicBezTo>
                      <a:pt x="18" y="4"/>
                      <a:pt x="14" y="5"/>
                      <a:pt x="9" y="4"/>
                    </a:cubicBezTo>
                    <a:cubicBezTo>
                      <a:pt x="4" y="3"/>
                      <a:pt x="0" y="1"/>
                      <a:pt x="0" y="1"/>
                    </a:cubicBezTo>
                    <a:cubicBezTo>
                      <a:pt x="0" y="0"/>
                      <a:pt x="4" y="1"/>
                      <a:pt x="9" y="2"/>
                    </a:cubicBezTo>
                    <a:cubicBezTo>
                      <a:pt x="14" y="3"/>
                      <a:pt x="18" y="3"/>
                      <a:pt x="18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1" name="任意多边形 1060">
                <a:extLst>
                  <a:ext uri="{FF2B5EF4-FFF2-40B4-BE49-F238E27FC236}">
                    <a16:creationId xmlns:a16="http://schemas.microsoft.com/office/drawing/2014/main" id="{C7540B5C-72C0-4417-B205-5C548F547A85}"/>
                  </a:ext>
                </a:extLst>
              </p:cNvPr>
              <p:cNvSpPr/>
              <p:nvPr/>
            </p:nvSpPr>
            <p:spPr bwMode="auto">
              <a:xfrm>
                <a:off x="16557628" y="5824539"/>
                <a:ext cx="28575" cy="31750"/>
              </a:xfrm>
              <a:custGeom>
                <a:avLst/>
                <a:gdLst>
                  <a:gd name="T0" fmla="*/ 11 w 11"/>
                  <a:gd name="T1" fmla="*/ 11 h 12"/>
                  <a:gd name="T2" fmla="*/ 5 w 11"/>
                  <a:gd name="T3" fmla="*/ 7 h 12"/>
                  <a:gd name="T4" fmla="*/ 0 w 11"/>
                  <a:gd name="T5" fmla="*/ 1 h 12"/>
                  <a:gd name="T6" fmla="*/ 6 w 11"/>
                  <a:gd name="T7" fmla="*/ 5 h 12"/>
                  <a:gd name="T8" fmla="*/ 11 w 11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1" y="11"/>
                    </a:moveTo>
                    <a:cubicBezTo>
                      <a:pt x="11" y="12"/>
                      <a:pt x="8" y="10"/>
                      <a:pt x="5" y="7"/>
                    </a:cubicBezTo>
                    <a:cubicBezTo>
                      <a:pt x="2" y="4"/>
                      <a:pt x="0" y="1"/>
                      <a:pt x="0" y="1"/>
                    </a:cubicBezTo>
                    <a:cubicBezTo>
                      <a:pt x="1" y="0"/>
                      <a:pt x="3" y="3"/>
                      <a:pt x="6" y="5"/>
                    </a:cubicBezTo>
                    <a:cubicBezTo>
                      <a:pt x="9" y="8"/>
                      <a:pt x="11" y="11"/>
                      <a:pt x="11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2" name="任意多边形 1061">
                <a:extLst>
                  <a:ext uri="{FF2B5EF4-FFF2-40B4-BE49-F238E27FC236}">
                    <a16:creationId xmlns:a16="http://schemas.microsoft.com/office/drawing/2014/main" id="{FA84F2DD-ABD2-4BC6-8A89-739A7FC7D0F8}"/>
                  </a:ext>
                </a:extLst>
              </p:cNvPr>
              <p:cNvSpPr/>
              <p:nvPr/>
            </p:nvSpPr>
            <p:spPr bwMode="auto">
              <a:xfrm>
                <a:off x="16352841" y="5502277"/>
                <a:ext cx="120650" cy="385762"/>
              </a:xfrm>
              <a:custGeom>
                <a:avLst/>
                <a:gdLst>
                  <a:gd name="T0" fmla="*/ 44 w 45"/>
                  <a:gd name="T1" fmla="*/ 0 h 143"/>
                  <a:gd name="T2" fmla="*/ 26 w 45"/>
                  <a:gd name="T3" fmla="*/ 15 h 143"/>
                  <a:gd name="T4" fmla="*/ 3 w 45"/>
                  <a:gd name="T5" fmla="*/ 65 h 143"/>
                  <a:gd name="T6" fmla="*/ 5 w 45"/>
                  <a:gd name="T7" fmla="*/ 96 h 143"/>
                  <a:gd name="T8" fmla="*/ 10 w 45"/>
                  <a:gd name="T9" fmla="*/ 120 h 143"/>
                  <a:gd name="T10" fmla="*/ 16 w 45"/>
                  <a:gd name="T11" fmla="*/ 137 h 143"/>
                  <a:gd name="T12" fmla="*/ 17 w 45"/>
                  <a:gd name="T13" fmla="*/ 143 h 143"/>
                  <a:gd name="T14" fmla="*/ 15 w 45"/>
                  <a:gd name="T15" fmla="*/ 137 h 143"/>
                  <a:gd name="T16" fmla="*/ 9 w 45"/>
                  <a:gd name="T17" fmla="*/ 121 h 143"/>
                  <a:gd name="T18" fmla="*/ 3 w 45"/>
                  <a:gd name="T19" fmla="*/ 96 h 143"/>
                  <a:gd name="T20" fmla="*/ 1 w 45"/>
                  <a:gd name="T21" fmla="*/ 65 h 143"/>
                  <a:gd name="T22" fmla="*/ 25 w 45"/>
                  <a:gd name="T23" fmla="*/ 14 h 143"/>
                  <a:gd name="T24" fmla="*/ 39 w 45"/>
                  <a:gd name="T25" fmla="*/ 3 h 143"/>
                  <a:gd name="T26" fmla="*/ 43 w 45"/>
                  <a:gd name="T27" fmla="*/ 1 h 143"/>
                  <a:gd name="T28" fmla="*/ 44 w 45"/>
                  <a:gd name="T2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43">
                    <a:moveTo>
                      <a:pt x="44" y="0"/>
                    </a:moveTo>
                    <a:cubicBezTo>
                      <a:pt x="45" y="1"/>
                      <a:pt x="36" y="4"/>
                      <a:pt x="26" y="15"/>
                    </a:cubicBezTo>
                    <a:cubicBezTo>
                      <a:pt x="16" y="25"/>
                      <a:pt x="6" y="43"/>
                      <a:pt x="3" y="65"/>
                    </a:cubicBezTo>
                    <a:cubicBezTo>
                      <a:pt x="2" y="76"/>
                      <a:pt x="3" y="86"/>
                      <a:pt x="5" y="96"/>
                    </a:cubicBezTo>
                    <a:cubicBezTo>
                      <a:pt x="6" y="105"/>
                      <a:pt x="8" y="113"/>
                      <a:pt x="10" y="120"/>
                    </a:cubicBezTo>
                    <a:cubicBezTo>
                      <a:pt x="12" y="127"/>
                      <a:pt x="14" y="133"/>
                      <a:pt x="16" y="137"/>
                    </a:cubicBezTo>
                    <a:cubicBezTo>
                      <a:pt x="17" y="141"/>
                      <a:pt x="17" y="143"/>
                      <a:pt x="17" y="143"/>
                    </a:cubicBezTo>
                    <a:cubicBezTo>
                      <a:pt x="17" y="143"/>
                      <a:pt x="16" y="141"/>
                      <a:pt x="15" y="137"/>
                    </a:cubicBezTo>
                    <a:cubicBezTo>
                      <a:pt x="13" y="133"/>
                      <a:pt x="11" y="128"/>
                      <a:pt x="9" y="121"/>
                    </a:cubicBezTo>
                    <a:cubicBezTo>
                      <a:pt x="7" y="114"/>
                      <a:pt x="5" y="106"/>
                      <a:pt x="3" y="96"/>
                    </a:cubicBezTo>
                    <a:cubicBezTo>
                      <a:pt x="1" y="87"/>
                      <a:pt x="0" y="76"/>
                      <a:pt x="1" y="65"/>
                    </a:cubicBezTo>
                    <a:cubicBezTo>
                      <a:pt x="4" y="42"/>
                      <a:pt x="15" y="24"/>
                      <a:pt x="25" y="14"/>
                    </a:cubicBezTo>
                    <a:cubicBezTo>
                      <a:pt x="30" y="8"/>
                      <a:pt x="35" y="5"/>
                      <a:pt x="39" y="3"/>
                    </a:cubicBezTo>
                    <a:cubicBezTo>
                      <a:pt x="40" y="2"/>
                      <a:pt x="42" y="1"/>
                      <a:pt x="43" y="1"/>
                    </a:cubicBezTo>
                    <a:cubicBezTo>
                      <a:pt x="44" y="0"/>
                      <a:pt x="44" y="0"/>
                      <a:pt x="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3" name="任意多边形 1062">
                <a:extLst>
                  <a:ext uri="{FF2B5EF4-FFF2-40B4-BE49-F238E27FC236}">
                    <a16:creationId xmlns:a16="http://schemas.microsoft.com/office/drawing/2014/main" id="{AF052EAB-A79A-4721-95C7-D80EC2820943}"/>
                  </a:ext>
                </a:extLst>
              </p:cNvPr>
              <p:cNvSpPr/>
              <p:nvPr/>
            </p:nvSpPr>
            <p:spPr bwMode="auto">
              <a:xfrm>
                <a:off x="16468728" y="5505452"/>
                <a:ext cx="134938" cy="385762"/>
              </a:xfrm>
              <a:custGeom>
                <a:avLst/>
                <a:gdLst>
                  <a:gd name="T0" fmla="*/ 30 w 50"/>
                  <a:gd name="T1" fmla="*/ 143 h 143"/>
                  <a:gd name="T2" fmla="*/ 39 w 50"/>
                  <a:gd name="T3" fmla="*/ 121 h 143"/>
                  <a:gd name="T4" fmla="*/ 45 w 50"/>
                  <a:gd name="T5" fmla="*/ 63 h 143"/>
                  <a:gd name="T6" fmla="*/ 36 w 50"/>
                  <a:gd name="T7" fmla="*/ 33 h 143"/>
                  <a:gd name="T8" fmla="*/ 21 w 50"/>
                  <a:gd name="T9" fmla="*/ 12 h 143"/>
                  <a:gd name="T10" fmla="*/ 6 w 50"/>
                  <a:gd name="T11" fmla="*/ 2 h 143"/>
                  <a:gd name="T12" fmla="*/ 0 w 50"/>
                  <a:gd name="T13" fmla="*/ 0 h 143"/>
                  <a:gd name="T14" fmla="*/ 1 w 50"/>
                  <a:gd name="T15" fmla="*/ 0 h 143"/>
                  <a:gd name="T16" fmla="*/ 6 w 50"/>
                  <a:gd name="T17" fmla="*/ 1 h 143"/>
                  <a:gd name="T18" fmla="*/ 22 w 50"/>
                  <a:gd name="T19" fmla="*/ 10 h 143"/>
                  <a:gd name="T20" fmla="*/ 38 w 50"/>
                  <a:gd name="T21" fmla="*/ 32 h 143"/>
                  <a:gd name="T22" fmla="*/ 47 w 50"/>
                  <a:gd name="T23" fmla="*/ 63 h 143"/>
                  <a:gd name="T24" fmla="*/ 40 w 50"/>
                  <a:gd name="T25" fmla="*/ 121 h 143"/>
                  <a:gd name="T26" fmla="*/ 37 w 50"/>
                  <a:gd name="T27" fmla="*/ 131 h 143"/>
                  <a:gd name="T28" fmla="*/ 33 w 50"/>
                  <a:gd name="T29" fmla="*/ 138 h 143"/>
                  <a:gd name="T30" fmla="*/ 30 w 50"/>
                  <a:gd name="T31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3">
                    <a:moveTo>
                      <a:pt x="30" y="143"/>
                    </a:moveTo>
                    <a:cubicBezTo>
                      <a:pt x="29" y="143"/>
                      <a:pt x="34" y="135"/>
                      <a:pt x="39" y="121"/>
                    </a:cubicBezTo>
                    <a:cubicBezTo>
                      <a:pt x="44" y="107"/>
                      <a:pt x="48" y="86"/>
                      <a:pt x="45" y="63"/>
                    </a:cubicBezTo>
                    <a:cubicBezTo>
                      <a:pt x="43" y="52"/>
                      <a:pt x="40" y="42"/>
                      <a:pt x="36" y="33"/>
                    </a:cubicBezTo>
                    <a:cubicBezTo>
                      <a:pt x="32" y="24"/>
                      <a:pt x="26" y="17"/>
                      <a:pt x="21" y="12"/>
                    </a:cubicBezTo>
                    <a:cubicBezTo>
                      <a:pt x="15" y="7"/>
                      <a:pt x="10" y="4"/>
                      <a:pt x="6" y="2"/>
                    </a:cubicBez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4" y="1"/>
                      <a:pt x="6" y="1"/>
                    </a:cubicBezTo>
                    <a:cubicBezTo>
                      <a:pt x="10" y="3"/>
                      <a:pt x="16" y="6"/>
                      <a:pt x="22" y="10"/>
                    </a:cubicBezTo>
                    <a:cubicBezTo>
                      <a:pt x="27" y="16"/>
                      <a:pt x="33" y="23"/>
                      <a:pt x="38" y="32"/>
                    </a:cubicBezTo>
                    <a:cubicBezTo>
                      <a:pt x="42" y="41"/>
                      <a:pt x="45" y="52"/>
                      <a:pt x="47" y="63"/>
                    </a:cubicBezTo>
                    <a:cubicBezTo>
                      <a:pt x="50" y="86"/>
                      <a:pt x="46" y="107"/>
                      <a:pt x="40" y="121"/>
                    </a:cubicBezTo>
                    <a:cubicBezTo>
                      <a:pt x="39" y="125"/>
                      <a:pt x="38" y="128"/>
                      <a:pt x="37" y="131"/>
                    </a:cubicBezTo>
                    <a:cubicBezTo>
                      <a:pt x="35" y="133"/>
                      <a:pt x="34" y="136"/>
                      <a:pt x="33" y="138"/>
                    </a:cubicBezTo>
                    <a:cubicBezTo>
                      <a:pt x="31" y="141"/>
                      <a:pt x="30" y="143"/>
                      <a:pt x="30" y="14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4" name="任意多边形 1063">
                <a:extLst>
                  <a:ext uri="{FF2B5EF4-FFF2-40B4-BE49-F238E27FC236}">
                    <a16:creationId xmlns:a16="http://schemas.microsoft.com/office/drawing/2014/main" id="{AAD93ACA-55FD-47BA-B1BA-857CA18FD317}"/>
                  </a:ext>
                </a:extLst>
              </p:cNvPr>
              <p:cNvSpPr/>
              <p:nvPr/>
            </p:nvSpPr>
            <p:spPr bwMode="auto">
              <a:xfrm>
                <a:off x="16330616" y="5878514"/>
                <a:ext cx="312738" cy="61912"/>
              </a:xfrm>
              <a:custGeom>
                <a:avLst/>
                <a:gdLst>
                  <a:gd name="T0" fmla="*/ 0 w 197"/>
                  <a:gd name="T1" fmla="*/ 0 h 39"/>
                  <a:gd name="T2" fmla="*/ 195 w 197"/>
                  <a:gd name="T3" fmla="*/ 0 h 39"/>
                  <a:gd name="T4" fmla="*/ 197 w 197"/>
                  <a:gd name="T5" fmla="*/ 39 h 39"/>
                  <a:gd name="T6" fmla="*/ 0 w 197"/>
                  <a:gd name="T7" fmla="*/ 39 h 39"/>
                  <a:gd name="T8" fmla="*/ 0 w 19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9">
                    <a:moveTo>
                      <a:pt x="0" y="0"/>
                    </a:moveTo>
                    <a:lnTo>
                      <a:pt x="195" y="0"/>
                    </a:lnTo>
                    <a:lnTo>
                      <a:pt x="197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5" name="任意多边形 1064">
                <a:extLst>
                  <a:ext uri="{FF2B5EF4-FFF2-40B4-BE49-F238E27FC236}">
                    <a16:creationId xmlns:a16="http://schemas.microsoft.com/office/drawing/2014/main" id="{6416BCB9-C898-4725-B0F2-4511376EEB4F}"/>
                  </a:ext>
                </a:extLst>
              </p:cNvPr>
              <p:cNvSpPr/>
              <p:nvPr/>
            </p:nvSpPr>
            <p:spPr bwMode="auto">
              <a:xfrm>
                <a:off x="16357603" y="5910264"/>
                <a:ext cx="261938" cy="188912"/>
              </a:xfrm>
              <a:custGeom>
                <a:avLst/>
                <a:gdLst>
                  <a:gd name="T0" fmla="*/ 0 w 165"/>
                  <a:gd name="T1" fmla="*/ 0 h 119"/>
                  <a:gd name="T2" fmla="*/ 10 w 165"/>
                  <a:gd name="T3" fmla="*/ 119 h 119"/>
                  <a:gd name="T4" fmla="*/ 153 w 165"/>
                  <a:gd name="T5" fmla="*/ 119 h 119"/>
                  <a:gd name="T6" fmla="*/ 165 w 165"/>
                  <a:gd name="T7" fmla="*/ 2 h 119"/>
                  <a:gd name="T8" fmla="*/ 0 w 165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19">
                    <a:moveTo>
                      <a:pt x="0" y="0"/>
                    </a:moveTo>
                    <a:lnTo>
                      <a:pt x="10" y="119"/>
                    </a:lnTo>
                    <a:lnTo>
                      <a:pt x="153" y="119"/>
                    </a:lnTo>
                    <a:lnTo>
                      <a:pt x="16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6" name="椭圆 895">
                <a:extLst>
                  <a:ext uri="{FF2B5EF4-FFF2-40B4-BE49-F238E27FC236}">
                    <a16:creationId xmlns:a16="http://schemas.microsoft.com/office/drawing/2014/main" id="{67E2D975-6BF0-4886-BCF7-84BA027BCB69}"/>
                  </a:ext>
                </a:extLst>
              </p:cNvPr>
              <p:cNvSpPr/>
              <p:nvPr/>
            </p:nvSpPr>
            <p:spPr bwMode="auto">
              <a:xfrm>
                <a:off x="16330616" y="5940427"/>
                <a:ext cx="312738" cy="4762"/>
              </a:xfrm>
              <a:prstGeom prst="ellipse">
                <a:avLst/>
              </a:pr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7" name="任意多边形 1066">
                <a:extLst>
                  <a:ext uri="{FF2B5EF4-FFF2-40B4-BE49-F238E27FC236}">
                    <a16:creationId xmlns:a16="http://schemas.microsoft.com/office/drawing/2014/main" id="{D75D26BE-8AB3-42CF-A092-E3B77E60FAD4}"/>
                  </a:ext>
                </a:extLst>
              </p:cNvPr>
              <p:cNvSpPr/>
              <p:nvPr/>
            </p:nvSpPr>
            <p:spPr bwMode="auto">
              <a:xfrm>
                <a:off x="16371891" y="5980114"/>
                <a:ext cx="239713" cy="60325"/>
              </a:xfrm>
              <a:custGeom>
                <a:avLst/>
                <a:gdLst>
                  <a:gd name="T0" fmla="*/ 89 w 89"/>
                  <a:gd name="T1" fmla="*/ 7 h 22"/>
                  <a:gd name="T2" fmla="*/ 86 w 89"/>
                  <a:gd name="T3" fmla="*/ 11 h 22"/>
                  <a:gd name="T4" fmla="*/ 78 w 89"/>
                  <a:gd name="T5" fmla="*/ 22 h 22"/>
                  <a:gd name="T6" fmla="*/ 77 w 89"/>
                  <a:gd name="T7" fmla="*/ 22 h 22"/>
                  <a:gd name="T8" fmla="*/ 76 w 89"/>
                  <a:gd name="T9" fmla="*/ 22 h 22"/>
                  <a:gd name="T10" fmla="*/ 54 w 89"/>
                  <a:gd name="T11" fmla="*/ 2 h 22"/>
                  <a:gd name="T12" fmla="*/ 55 w 89"/>
                  <a:gd name="T13" fmla="*/ 2 h 22"/>
                  <a:gd name="T14" fmla="*/ 45 w 89"/>
                  <a:gd name="T15" fmla="*/ 11 h 22"/>
                  <a:gd name="T16" fmla="*/ 33 w 89"/>
                  <a:gd name="T17" fmla="*/ 21 h 22"/>
                  <a:gd name="T18" fmla="*/ 33 w 89"/>
                  <a:gd name="T19" fmla="*/ 22 h 22"/>
                  <a:gd name="T20" fmla="*/ 32 w 89"/>
                  <a:gd name="T21" fmla="*/ 21 h 22"/>
                  <a:gd name="T22" fmla="*/ 13 w 89"/>
                  <a:gd name="T23" fmla="*/ 5 h 22"/>
                  <a:gd name="T24" fmla="*/ 14 w 89"/>
                  <a:gd name="T25" fmla="*/ 5 h 22"/>
                  <a:gd name="T26" fmla="*/ 4 w 89"/>
                  <a:gd name="T27" fmla="*/ 17 h 22"/>
                  <a:gd name="T28" fmla="*/ 0 w 89"/>
                  <a:gd name="T29" fmla="*/ 21 h 22"/>
                  <a:gd name="T30" fmla="*/ 4 w 89"/>
                  <a:gd name="T31" fmla="*/ 16 h 22"/>
                  <a:gd name="T32" fmla="*/ 13 w 89"/>
                  <a:gd name="T33" fmla="*/ 4 h 22"/>
                  <a:gd name="T34" fmla="*/ 13 w 89"/>
                  <a:gd name="T35" fmla="*/ 3 h 22"/>
                  <a:gd name="T36" fmla="*/ 14 w 89"/>
                  <a:gd name="T37" fmla="*/ 4 h 22"/>
                  <a:gd name="T38" fmla="*/ 33 w 89"/>
                  <a:gd name="T39" fmla="*/ 20 h 22"/>
                  <a:gd name="T40" fmla="*/ 32 w 89"/>
                  <a:gd name="T41" fmla="*/ 20 h 22"/>
                  <a:gd name="T42" fmla="*/ 44 w 89"/>
                  <a:gd name="T43" fmla="*/ 9 h 22"/>
                  <a:gd name="T44" fmla="*/ 54 w 89"/>
                  <a:gd name="T45" fmla="*/ 0 h 22"/>
                  <a:gd name="T46" fmla="*/ 55 w 89"/>
                  <a:gd name="T47" fmla="*/ 0 h 22"/>
                  <a:gd name="T48" fmla="*/ 55 w 89"/>
                  <a:gd name="T49" fmla="*/ 0 h 22"/>
                  <a:gd name="T50" fmla="*/ 78 w 89"/>
                  <a:gd name="T51" fmla="*/ 21 h 22"/>
                  <a:gd name="T52" fmla="*/ 77 w 89"/>
                  <a:gd name="T53" fmla="*/ 21 h 22"/>
                  <a:gd name="T54" fmla="*/ 89 w 89"/>
                  <a:gd name="T5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9" h="22">
                    <a:moveTo>
                      <a:pt x="89" y="7"/>
                    </a:moveTo>
                    <a:cubicBezTo>
                      <a:pt x="89" y="7"/>
                      <a:pt x="88" y="9"/>
                      <a:pt x="86" y="11"/>
                    </a:cubicBezTo>
                    <a:cubicBezTo>
                      <a:pt x="85" y="14"/>
                      <a:pt x="82" y="18"/>
                      <a:pt x="78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1" y="16"/>
                      <a:pt x="63" y="9"/>
                      <a:pt x="54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2" y="5"/>
                      <a:pt x="49" y="8"/>
                      <a:pt x="45" y="11"/>
                    </a:cubicBezTo>
                    <a:cubicBezTo>
                      <a:pt x="41" y="14"/>
                      <a:pt x="37" y="18"/>
                      <a:pt x="33" y="21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25" y="15"/>
                      <a:pt x="19" y="10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0" y="10"/>
                      <a:pt x="7" y="14"/>
                      <a:pt x="4" y="17"/>
                    </a:cubicBezTo>
                    <a:cubicBezTo>
                      <a:pt x="2" y="20"/>
                      <a:pt x="0" y="21"/>
                      <a:pt x="0" y="21"/>
                    </a:cubicBezTo>
                    <a:cubicBezTo>
                      <a:pt x="0" y="21"/>
                      <a:pt x="1" y="19"/>
                      <a:pt x="4" y="16"/>
                    </a:cubicBezTo>
                    <a:cubicBezTo>
                      <a:pt x="6" y="13"/>
                      <a:pt x="9" y="9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0" y="8"/>
                      <a:pt x="26" y="14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16"/>
                      <a:pt x="40" y="13"/>
                      <a:pt x="44" y="9"/>
                    </a:cubicBezTo>
                    <a:cubicBezTo>
                      <a:pt x="47" y="6"/>
                      <a:pt x="51" y="3"/>
                      <a:pt x="5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5" y="7"/>
                      <a:pt x="72" y="15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85" y="13"/>
                      <a:pt x="89" y="7"/>
                      <a:pt x="89" y="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id="{EB91F794-B83D-4486-B51C-B28545EE81D2}"/>
                </a:ext>
              </a:extLst>
            </p:cNvPr>
            <p:cNvGrpSpPr/>
            <p:nvPr/>
          </p:nvGrpSpPr>
          <p:grpSpPr>
            <a:xfrm flipH="1">
              <a:off x="3456215" y="1232069"/>
              <a:ext cx="4518941" cy="3053387"/>
              <a:chOff x="4882235" y="1448763"/>
              <a:chExt cx="4518941" cy="3053387"/>
            </a:xfrm>
          </p:grpSpPr>
          <p:grpSp>
            <p:nvGrpSpPr>
              <p:cNvPr id="417" name="组合 416">
                <a:extLst>
                  <a:ext uri="{FF2B5EF4-FFF2-40B4-BE49-F238E27FC236}">
                    <a16:creationId xmlns:a16="http://schemas.microsoft.com/office/drawing/2014/main" id="{390818CA-D795-4C14-9A22-A565F573F647}"/>
                  </a:ext>
                </a:extLst>
              </p:cNvPr>
              <p:cNvGrpSpPr/>
              <p:nvPr/>
            </p:nvGrpSpPr>
            <p:grpSpPr>
              <a:xfrm>
                <a:off x="8171091" y="4048919"/>
                <a:ext cx="341313" cy="336550"/>
                <a:chOff x="7958139" y="4097338"/>
                <a:chExt cx="341313" cy="336550"/>
              </a:xfrm>
            </p:grpSpPr>
            <p:sp>
              <p:nvSpPr>
                <p:cNvPr id="850" name="任意多边形 86">
                  <a:extLst>
                    <a:ext uri="{FF2B5EF4-FFF2-40B4-BE49-F238E27FC236}">
                      <a16:creationId xmlns:a16="http://schemas.microsoft.com/office/drawing/2014/main" id="{E59D1022-5352-49EF-9D5D-57E3BE0B0719}"/>
                    </a:ext>
                  </a:extLst>
                </p:cNvPr>
                <p:cNvSpPr/>
                <p:nvPr/>
              </p:nvSpPr>
              <p:spPr bwMode="auto">
                <a:xfrm>
                  <a:off x="7997826" y="4127501"/>
                  <a:ext cx="271463" cy="279400"/>
                </a:xfrm>
                <a:custGeom>
                  <a:avLst/>
                  <a:gdLst>
                    <a:gd name="T0" fmla="*/ 68 w 101"/>
                    <a:gd name="T1" fmla="*/ 35 h 104"/>
                    <a:gd name="T2" fmla="*/ 59 w 101"/>
                    <a:gd name="T3" fmla="*/ 27 h 104"/>
                    <a:gd name="T4" fmla="*/ 48 w 101"/>
                    <a:gd name="T5" fmla="*/ 18 h 104"/>
                    <a:gd name="T6" fmla="*/ 33 w 101"/>
                    <a:gd name="T7" fmla="*/ 9 h 104"/>
                    <a:gd name="T8" fmla="*/ 23 w 101"/>
                    <a:gd name="T9" fmla="*/ 5 h 104"/>
                    <a:gd name="T10" fmla="*/ 13 w 101"/>
                    <a:gd name="T11" fmla="*/ 3 h 104"/>
                    <a:gd name="T12" fmla="*/ 7 w 101"/>
                    <a:gd name="T13" fmla="*/ 4 h 104"/>
                    <a:gd name="T14" fmla="*/ 4 w 101"/>
                    <a:gd name="T15" fmla="*/ 8 h 104"/>
                    <a:gd name="T16" fmla="*/ 3 w 101"/>
                    <a:gd name="T17" fmla="*/ 13 h 104"/>
                    <a:gd name="T18" fmla="*/ 3 w 101"/>
                    <a:gd name="T19" fmla="*/ 20 h 104"/>
                    <a:gd name="T20" fmla="*/ 8 w 101"/>
                    <a:gd name="T21" fmla="*/ 32 h 104"/>
                    <a:gd name="T22" fmla="*/ 15 w 101"/>
                    <a:gd name="T23" fmla="*/ 44 h 104"/>
                    <a:gd name="T24" fmla="*/ 34 w 101"/>
                    <a:gd name="T25" fmla="*/ 68 h 104"/>
                    <a:gd name="T26" fmla="*/ 57 w 101"/>
                    <a:gd name="T27" fmla="*/ 87 h 104"/>
                    <a:gd name="T28" fmla="*/ 69 w 101"/>
                    <a:gd name="T29" fmla="*/ 95 h 104"/>
                    <a:gd name="T30" fmla="*/ 81 w 101"/>
                    <a:gd name="T31" fmla="*/ 100 h 104"/>
                    <a:gd name="T32" fmla="*/ 87 w 101"/>
                    <a:gd name="T33" fmla="*/ 101 h 104"/>
                    <a:gd name="T34" fmla="*/ 93 w 101"/>
                    <a:gd name="T35" fmla="*/ 100 h 104"/>
                    <a:gd name="T36" fmla="*/ 97 w 101"/>
                    <a:gd name="T37" fmla="*/ 96 h 104"/>
                    <a:gd name="T38" fmla="*/ 98 w 101"/>
                    <a:gd name="T39" fmla="*/ 91 h 104"/>
                    <a:gd name="T40" fmla="*/ 97 w 101"/>
                    <a:gd name="T41" fmla="*/ 80 h 104"/>
                    <a:gd name="T42" fmla="*/ 93 w 101"/>
                    <a:gd name="T43" fmla="*/ 70 h 104"/>
                    <a:gd name="T44" fmla="*/ 84 w 101"/>
                    <a:gd name="T45" fmla="*/ 55 h 104"/>
                    <a:gd name="T46" fmla="*/ 75 w 101"/>
                    <a:gd name="T47" fmla="*/ 44 h 104"/>
                    <a:gd name="T48" fmla="*/ 68 w 101"/>
                    <a:gd name="T49" fmla="*/ 35 h 104"/>
                    <a:gd name="T50" fmla="*/ 70 w 101"/>
                    <a:gd name="T51" fmla="*/ 37 h 104"/>
                    <a:gd name="T52" fmla="*/ 76 w 101"/>
                    <a:gd name="T53" fmla="*/ 43 h 104"/>
                    <a:gd name="T54" fmla="*/ 85 w 101"/>
                    <a:gd name="T55" fmla="*/ 54 h 104"/>
                    <a:gd name="T56" fmla="*/ 95 w 101"/>
                    <a:gd name="T57" fmla="*/ 69 h 104"/>
                    <a:gd name="T58" fmla="*/ 99 w 101"/>
                    <a:gd name="T59" fmla="*/ 79 h 104"/>
                    <a:gd name="T60" fmla="*/ 101 w 101"/>
                    <a:gd name="T61" fmla="*/ 91 h 104"/>
                    <a:gd name="T62" fmla="*/ 99 w 101"/>
                    <a:gd name="T63" fmla="*/ 98 h 104"/>
                    <a:gd name="T64" fmla="*/ 94 w 101"/>
                    <a:gd name="T65" fmla="*/ 102 h 104"/>
                    <a:gd name="T66" fmla="*/ 87 w 101"/>
                    <a:gd name="T67" fmla="*/ 104 h 104"/>
                    <a:gd name="T68" fmla="*/ 80 w 101"/>
                    <a:gd name="T69" fmla="*/ 103 h 104"/>
                    <a:gd name="T70" fmla="*/ 67 w 101"/>
                    <a:gd name="T71" fmla="*/ 97 h 104"/>
                    <a:gd name="T72" fmla="*/ 55 w 101"/>
                    <a:gd name="T73" fmla="*/ 90 h 104"/>
                    <a:gd name="T74" fmla="*/ 32 w 101"/>
                    <a:gd name="T75" fmla="*/ 70 h 104"/>
                    <a:gd name="T76" fmla="*/ 12 w 101"/>
                    <a:gd name="T77" fmla="*/ 46 h 104"/>
                    <a:gd name="T78" fmla="*/ 5 w 101"/>
                    <a:gd name="T79" fmla="*/ 34 h 104"/>
                    <a:gd name="T80" fmla="*/ 0 w 101"/>
                    <a:gd name="T81" fmla="*/ 20 h 104"/>
                    <a:gd name="T82" fmla="*/ 0 w 101"/>
                    <a:gd name="T83" fmla="*/ 13 h 104"/>
                    <a:gd name="T84" fmla="*/ 1 w 101"/>
                    <a:gd name="T85" fmla="*/ 6 h 104"/>
                    <a:gd name="T86" fmla="*/ 6 w 101"/>
                    <a:gd name="T87" fmla="*/ 1 h 104"/>
                    <a:gd name="T88" fmla="*/ 12 w 101"/>
                    <a:gd name="T89" fmla="*/ 0 h 104"/>
                    <a:gd name="T90" fmla="*/ 24 w 101"/>
                    <a:gd name="T91" fmla="*/ 2 h 104"/>
                    <a:gd name="T92" fmla="*/ 34 w 101"/>
                    <a:gd name="T93" fmla="*/ 7 h 104"/>
                    <a:gd name="T94" fmla="*/ 49 w 101"/>
                    <a:gd name="T95" fmla="*/ 17 h 104"/>
                    <a:gd name="T96" fmla="*/ 60 w 101"/>
                    <a:gd name="T97" fmla="*/ 26 h 104"/>
                    <a:gd name="T98" fmla="*/ 66 w 101"/>
                    <a:gd name="T99" fmla="*/ 32 h 104"/>
                    <a:gd name="T100" fmla="*/ 68 w 101"/>
                    <a:gd name="T101" fmla="*/ 3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1" h="104">
                      <a:moveTo>
                        <a:pt x="68" y="35"/>
                      </a:moveTo>
                      <a:cubicBezTo>
                        <a:pt x="68" y="35"/>
                        <a:pt x="65" y="32"/>
                        <a:pt x="59" y="27"/>
                      </a:cubicBezTo>
                      <a:cubicBezTo>
                        <a:pt x="56" y="24"/>
                        <a:pt x="53" y="22"/>
                        <a:pt x="48" y="18"/>
                      </a:cubicBezTo>
                      <a:cubicBezTo>
                        <a:pt x="44" y="15"/>
                        <a:pt x="39" y="12"/>
                        <a:pt x="33" y="9"/>
                      </a:cubicBezTo>
                      <a:cubicBezTo>
                        <a:pt x="30" y="7"/>
                        <a:pt x="27" y="6"/>
                        <a:pt x="23" y="5"/>
                      </a:cubicBezTo>
                      <a:cubicBezTo>
                        <a:pt x="20" y="3"/>
                        <a:pt x="16" y="3"/>
                        <a:pt x="13" y="3"/>
                      </a:cubicBezTo>
                      <a:cubicBezTo>
                        <a:pt x="11" y="3"/>
                        <a:pt x="9" y="3"/>
                        <a:pt x="7" y="4"/>
                      </a:cubicBezTo>
                      <a:cubicBezTo>
                        <a:pt x="6" y="5"/>
                        <a:pt x="4" y="6"/>
                        <a:pt x="4" y="8"/>
                      </a:cubicBezTo>
                      <a:cubicBezTo>
                        <a:pt x="3" y="9"/>
                        <a:pt x="3" y="11"/>
                        <a:pt x="3" y="13"/>
                      </a:cubicBezTo>
                      <a:cubicBezTo>
                        <a:pt x="3" y="15"/>
                        <a:pt x="3" y="18"/>
                        <a:pt x="3" y="20"/>
                      </a:cubicBezTo>
                      <a:cubicBezTo>
                        <a:pt x="4" y="24"/>
                        <a:pt x="6" y="28"/>
                        <a:pt x="8" y="32"/>
                      </a:cubicBezTo>
                      <a:cubicBezTo>
                        <a:pt x="10" y="36"/>
                        <a:pt x="13" y="40"/>
                        <a:pt x="15" y="44"/>
                      </a:cubicBezTo>
                      <a:cubicBezTo>
                        <a:pt x="20" y="52"/>
                        <a:pt x="27" y="60"/>
                        <a:pt x="34" y="68"/>
                      </a:cubicBezTo>
                      <a:cubicBezTo>
                        <a:pt x="41" y="75"/>
                        <a:pt x="49" y="82"/>
                        <a:pt x="57" y="87"/>
                      </a:cubicBezTo>
                      <a:cubicBezTo>
                        <a:pt x="61" y="90"/>
                        <a:pt x="65" y="92"/>
                        <a:pt x="69" y="95"/>
                      </a:cubicBezTo>
                      <a:cubicBezTo>
                        <a:pt x="73" y="97"/>
                        <a:pt x="77" y="99"/>
                        <a:pt x="81" y="100"/>
                      </a:cubicBezTo>
                      <a:cubicBezTo>
                        <a:pt x="83" y="100"/>
                        <a:pt x="85" y="101"/>
                        <a:pt x="87" y="101"/>
                      </a:cubicBezTo>
                      <a:cubicBezTo>
                        <a:pt x="89" y="101"/>
                        <a:pt x="91" y="100"/>
                        <a:pt x="93" y="100"/>
                      </a:cubicBezTo>
                      <a:cubicBezTo>
                        <a:pt x="95" y="99"/>
                        <a:pt x="96" y="98"/>
                        <a:pt x="97" y="96"/>
                      </a:cubicBezTo>
                      <a:cubicBezTo>
                        <a:pt x="98" y="95"/>
                        <a:pt x="98" y="93"/>
                        <a:pt x="98" y="91"/>
                      </a:cubicBezTo>
                      <a:cubicBezTo>
                        <a:pt x="98" y="87"/>
                        <a:pt x="98" y="84"/>
                        <a:pt x="97" y="80"/>
                      </a:cubicBezTo>
                      <a:cubicBezTo>
                        <a:pt x="96" y="77"/>
                        <a:pt x="94" y="73"/>
                        <a:pt x="93" y="70"/>
                      </a:cubicBezTo>
                      <a:cubicBezTo>
                        <a:pt x="90" y="64"/>
                        <a:pt x="87" y="59"/>
                        <a:pt x="84" y="55"/>
                      </a:cubicBezTo>
                      <a:cubicBezTo>
                        <a:pt x="81" y="50"/>
                        <a:pt x="78" y="47"/>
                        <a:pt x="75" y="44"/>
                      </a:cubicBezTo>
                      <a:cubicBezTo>
                        <a:pt x="71" y="38"/>
                        <a:pt x="68" y="35"/>
                        <a:pt x="68" y="35"/>
                      </a:cubicBezTo>
                      <a:cubicBezTo>
                        <a:pt x="68" y="35"/>
                        <a:pt x="69" y="35"/>
                        <a:pt x="70" y="37"/>
                      </a:cubicBezTo>
                      <a:cubicBezTo>
                        <a:pt x="72" y="38"/>
                        <a:pt x="74" y="40"/>
                        <a:pt x="76" y="43"/>
                      </a:cubicBezTo>
                      <a:cubicBezTo>
                        <a:pt x="79" y="46"/>
                        <a:pt x="82" y="49"/>
                        <a:pt x="85" y="54"/>
                      </a:cubicBezTo>
                      <a:cubicBezTo>
                        <a:pt x="88" y="58"/>
                        <a:pt x="92" y="63"/>
                        <a:pt x="95" y="69"/>
                      </a:cubicBezTo>
                      <a:cubicBezTo>
                        <a:pt x="96" y="72"/>
                        <a:pt x="98" y="76"/>
                        <a:pt x="99" y="79"/>
                      </a:cubicBezTo>
                      <a:cubicBezTo>
                        <a:pt x="100" y="83"/>
                        <a:pt x="101" y="87"/>
                        <a:pt x="101" y="91"/>
                      </a:cubicBezTo>
                      <a:cubicBezTo>
                        <a:pt x="101" y="93"/>
                        <a:pt x="100" y="96"/>
                        <a:pt x="99" y="98"/>
                      </a:cubicBezTo>
                      <a:cubicBezTo>
                        <a:pt x="98" y="100"/>
                        <a:pt x="96" y="101"/>
                        <a:pt x="94" y="102"/>
                      </a:cubicBezTo>
                      <a:cubicBezTo>
                        <a:pt x="92" y="103"/>
                        <a:pt x="89" y="104"/>
                        <a:pt x="87" y="104"/>
                      </a:cubicBezTo>
                      <a:cubicBezTo>
                        <a:pt x="85" y="104"/>
                        <a:pt x="83" y="103"/>
                        <a:pt x="80" y="103"/>
                      </a:cubicBezTo>
                      <a:cubicBezTo>
                        <a:pt x="76" y="101"/>
                        <a:pt x="71" y="100"/>
                        <a:pt x="67" y="97"/>
                      </a:cubicBezTo>
                      <a:cubicBezTo>
                        <a:pt x="63" y="95"/>
                        <a:pt x="59" y="93"/>
                        <a:pt x="55" y="90"/>
                      </a:cubicBezTo>
                      <a:cubicBezTo>
                        <a:pt x="47" y="84"/>
                        <a:pt x="39" y="77"/>
                        <a:pt x="32" y="70"/>
                      </a:cubicBezTo>
                      <a:cubicBezTo>
                        <a:pt x="24" y="62"/>
                        <a:pt x="18" y="55"/>
                        <a:pt x="12" y="46"/>
                      </a:cubicBezTo>
                      <a:cubicBezTo>
                        <a:pt x="10" y="42"/>
                        <a:pt x="7" y="38"/>
                        <a:pt x="5" y="34"/>
                      </a:cubicBezTo>
                      <a:cubicBezTo>
                        <a:pt x="3" y="29"/>
                        <a:pt x="1" y="25"/>
                        <a:pt x="0" y="20"/>
                      </a:cubicBezTo>
                      <a:cubicBezTo>
                        <a:pt x="0" y="18"/>
                        <a:pt x="0" y="16"/>
                        <a:pt x="0" y="13"/>
                      </a:cubicBezTo>
                      <a:cubicBezTo>
                        <a:pt x="0" y="11"/>
                        <a:pt x="0" y="9"/>
                        <a:pt x="1" y="6"/>
                      </a:cubicBezTo>
                      <a:cubicBezTo>
                        <a:pt x="2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7" y="0"/>
                        <a:pt x="21" y="1"/>
                        <a:pt x="24" y="2"/>
                      </a:cubicBezTo>
                      <a:cubicBezTo>
                        <a:pt x="28" y="3"/>
                        <a:pt x="31" y="5"/>
                        <a:pt x="34" y="7"/>
                      </a:cubicBezTo>
                      <a:cubicBezTo>
                        <a:pt x="40" y="10"/>
                        <a:pt x="45" y="14"/>
                        <a:pt x="49" y="17"/>
                      </a:cubicBezTo>
                      <a:cubicBezTo>
                        <a:pt x="54" y="20"/>
                        <a:pt x="57" y="23"/>
                        <a:pt x="60" y="26"/>
                      </a:cubicBezTo>
                      <a:cubicBezTo>
                        <a:pt x="63" y="29"/>
                        <a:pt x="65" y="31"/>
                        <a:pt x="66" y="32"/>
                      </a:cubicBezTo>
                      <a:cubicBezTo>
                        <a:pt x="67" y="34"/>
                        <a:pt x="68" y="35"/>
                        <a:pt x="68" y="3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1" name="任意多边形 87">
                  <a:extLst>
                    <a:ext uri="{FF2B5EF4-FFF2-40B4-BE49-F238E27FC236}">
                      <a16:creationId xmlns:a16="http://schemas.microsoft.com/office/drawing/2014/main" id="{274FDCFA-7A2A-400C-8D7A-0DE0FB8A45C3}"/>
                    </a:ext>
                  </a:extLst>
                </p:cNvPr>
                <p:cNvSpPr/>
                <p:nvPr/>
              </p:nvSpPr>
              <p:spPr bwMode="auto">
                <a:xfrm>
                  <a:off x="8056564" y="4097338"/>
                  <a:ext cx="169863" cy="336550"/>
                </a:xfrm>
                <a:custGeom>
                  <a:avLst/>
                  <a:gdLst>
                    <a:gd name="T0" fmla="*/ 8 w 63"/>
                    <a:gd name="T1" fmla="*/ 55 h 125"/>
                    <a:gd name="T2" fmla="*/ 5 w 63"/>
                    <a:gd name="T3" fmla="*/ 66 h 125"/>
                    <a:gd name="T4" fmla="*/ 3 w 63"/>
                    <a:gd name="T5" fmla="*/ 79 h 125"/>
                    <a:gd name="T6" fmla="*/ 2 w 63"/>
                    <a:gd name="T7" fmla="*/ 97 h 125"/>
                    <a:gd name="T8" fmla="*/ 3 w 63"/>
                    <a:gd name="T9" fmla="*/ 107 h 125"/>
                    <a:gd name="T10" fmla="*/ 7 w 63"/>
                    <a:gd name="T11" fmla="*/ 117 h 125"/>
                    <a:gd name="T12" fmla="*/ 10 w 63"/>
                    <a:gd name="T13" fmla="*/ 121 h 125"/>
                    <a:gd name="T14" fmla="*/ 15 w 63"/>
                    <a:gd name="T15" fmla="*/ 122 h 125"/>
                    <a:gd name="T16" fmla="*/ 20 w 63"/>
                    <a:gd name="T17" fmla="*/ 121 h 125"/>
                    <a:gd name="T18" fmla="*/ 25 w 63"/>
                    <a:gd name="T19" fmla="*/ 117 h 125"/>
                    <a:gd name="T20" fmla="*/ 34 w 63"/>
                    <a:gd name="T21" fmla="*/ 108 h 125"/>
                    <a:gd name="T22" fmla="*/ 42 w 63"/>
                    <a:gd name="T23" fmla="*/ 96 h 125"/>
                    <a:gd name="T24" fmla="*/ 53 w 63"/>
                    <a:gd name="T25" fmla="*/ 70 h 125"/>
                    <a:gd name="T26" fmla="*/ 59 w 63"/>
                    <a:gd name="T27" fmla="*/ 41 h 125"/>
                    <a:gd name="T28" fmla="*/ 60 w 63"/>
                    <a:gd name="T29" fmla="*/ 28 h 125"/>
                    <a:gd name="T30" fmla="*/ 58 w 63"/>
                    <a:gd name="T31" fmla="*/ 15 h 125"/>
                    <a:gd name="T32" fmla="*/ 56 w 63"/>
                    <a:gd name="T33" fmla="*/ 9 h 125"/>
                    <a:gd name="T34" fmla="*/ 52 w 63"/>
                    <a:gd name="T35" fmla="*/ 5 h 125"/>
                    <a:gd name="T36" fmla="*/ 48 w 63"/>
                    <a:gd name="T37" fmla="*/ 3 h 125"/>
                    <a:gd name="T38" fmla="*/ 42 w 63"/>
                    <a:gd name="T39" fmla="*/ 4 h 125"/>
                    <a:gd name="T40" fmla="*/ 34 w 63"/>
                    <a:gd name="T41" fmla="*/ 10 h 125"/>
                    <a:gd name="T42" fmla="*/ 27 w 63"/>
                    <a:gd name="T43" fmla="*/ 18 h 125"/>
                    <a:gd name="T44" fmla="*/ 18 w 63"/>
                    <a:gd name="T45" fmla="*/ 33 h 125"/>
                    <a:gd name="T46" fmla="*/ 12 w 63"/>
                    <a:gd name="T47" fmla="*/ 45 h 125"/>
                    <a:gd name="T48" fmla="*/ 8 w 63"/>
                    <a:gd name="T49" fmla="*/ 55 h 125"/>
                    <a:gd name="T50" fmla="*/ 8 w 63"/>
                    <a:gd name="T51" fmla="*/ 52 h 125"/>
                    <a:gd name="T52" fmla="*/ 11 w 63"/>
                    <a:gd name="T53" fmla="*/ 44 h 125"/>
                    <a:gd name="T54" fmla="*/ 16 w 63"/>
                    <a:gd name="T55" fmla="*/ 32 h 125"/>
                    <a:gd name="T56" fmla="*/ 25 w 63"/>
                    <a:gd name="T57" fmla="*/ 16 h 125"/>
                    <a:gd name="T58" fmla="*/ 32 w 63"/>
                    <a:gd name="T59" fmla="*/ 8 h 125"/>
                    <a:gd name="T60" fmla="*/ 41 w 63"/>
                    <a:gd name="T61" fmla="*/ 2 h 125"/>
                    <a:gd name="T62" fmla="*/ 48 w 63"/>
                    <a:gd name="T63" fmla="*/ 0 h 125"/>
                    <a:gd name="T64" fmla="*/ 54 w 63"/>
                    <a:gd name="T65" fmla="*/ 3 h 125"/>
                    <a:gd name="T66" fmla="*/ 58 w 63"/>
                    <a:gd name="T67" fmla="*/ 8 h 125"/>
                    <a:gd name="T68" fmla="*/ 61 w 63"/>
                    <a:gd name="T69" fmla="*/ 14 h 125"/>
                    <a:gd name="T70" fmla="*/ 63 w 63"/>
                    <a:gd name="T71" fmla="*/ 28 h 125"/>
                    <a:gd name="T72" fmla="*/ 62 w 63"/>
                    <a:gd name="T73" fmla="*/ 42 h 125"/>
                    <a:gd name="T74" fmla="*/ 56 w 63"/>
                    <a:gd name="T75" fmla="*/ 71 h 125"/>
                    <a:gd name="T76" fmla="*/ 44 w 63"/>
                    <a:gd name="T77" fmla="*/ 98 h 125"/>
                    <a:gd name="T78" fmla="*/ 37 w 63"/>
                    <a:gd name="T79" fmla="*/ 110 h 125"/>
                    <a:gd name="T80" fmla="*/ 27 w 63"/>
                    <a:gd name="T81" fmla="*/ 120 h 125"/>
                    <a:gd name="T82" fmla="*/ 22 w 63"/>
                    <a:gd name="T83" fmla="*/ 123 h 125"/>
                    <a:gd name="T84" fmla="*/ 15 w 63"/>
                    <a:gd name="T85" fmla="*/ 125 h 125"/>
                    <a:gd name="T86" fmla="*/ 9 w 63"/>
                    <a:gd name="T87" fmla="*/ 123 h 125"/>
                    <a:gd name="T88" fmla="*/ 4 w 63"/>
                    <a:gd name="T89" fmla="*/ 118 h 125"/>
                    <a:gd name="T90" fmla="*/ 0 w 63"/>
                    <a:gd name="T91" fmla="*/ 107 h 125"/>
                    <a:gd name="T92" fmla="*/ 0 w 63"/>
                    <a:gd name="T93" fmla="*/ 97 h 125"/>
                    <a:gd name="T94" fmla="*/ 1 w 63"/>
                    <a:gd name="T95" fmla="*/ 79 h 125"/>
                    <a:gd name="T96" fmla="*/ 4 w 63"/>
                    <a:gd name="T97" fmla="*/ 66 h 125"/>
                    <a:gd name="T98" fmla="*/ 6 w 63"/>
                    <a:gd name="T99" fmla="*/ 58 h 125"/>
                    <a:gd name="T100" fmla="*/ 8 w 63"/>
                    <a:gd name="T101" fmla="*/ 5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3" h="125">
                      <a:moveTo>
                        <a:pt x="8" y="55"/>
                      </a:moveTo>
                      <a:cubicBezTo>
                        <a:pt x="8" y="55"/>
                        <a:pt x="7" y="59"/>
                        <a:pt x="5" y="66"/>
                      </a:cubicBezTo>
                      <a:cubicBezTo>
                        <a:pt x="4" y="70"/>
                        <a:pt x="4" y="74"/>
                        <a:pt x="3" y="79"/>
                      </a:cubicBezTo>
                      <a:cubicBezTo>
                        <a:pt x="2" y="85"/>
                        <a:pt x="2" y="90"/>
                        <a:pt x="2" y="97"/>
                      </a:cubicBezTo>
                      <a:cubicBezTo>
                        <a:pt x="2" y="100"/>
                        <a:pt x="2" y="104"/>
                        <a:pt x="3" y="107"/>
                      </a:cubicBezTo>
                      <a:cubicBezTo>
                        <a:pt x="4" y="110"/>
                        <a:pt x="5" y="114"/>
                        <a:pt x="7" y="117"/>
                      </a:cubicBezTo>
                      <a:cubicBezTo>
                        <a:pt x="8" y="118"/>
                        <a:pt x="9" y="120"/>
                        <a:pt x="10" y="121"/>
                      </a:cubicBezTo>
                      <a:cubicBezTo>
                        <a:pt x="12" y="122"/>
                        <a:pt x="13" y="122"/>
                        <a:pt x="15" y="122"/>
                      </a:cubicBezTo>
                      <a:cubicBezTo>
                        <a:pt x="17" y="122"/>
                        <a:pt x="19" y="121"/>
                        <a:pt x="20" y="121"/>
                      </a:cubicBezTo>
                      <a:cubicBezTo>
                        <a:pt x="22" y="120"/>
                        <a:pt x="24" y="119"/>
                        <a:pt x="25" y="117"/>
                      </a:cubicBezTo>
                      <a:cubicBezTo>
                        <a:pt x="29" y="115"/>
                        <a:pt x="32" y="111"/>
                        <a:pt x="34" y="108"/>
                      </a:cubicBezTo>
                      <a:cubicBezTo>
                        <a:pt x="37" y="104"/>
                        <a:pt x="39" y="100"/>
                        <a:pt x="42" y="96"/>
                      </a:cubicBezTo>
                      <a:cubicBezTo>
                        <a:pt x="46" y="88"/>
                        <a:pt x="50" y="79"/>
                        <a:pt x="53" y="70"/>
                      </a:cubicBezTo>
                      <a:cubicBezTo>
                        <a:pt x="56" y="60"/>
                        <a:pt x="58" y="51"/>
                        <a:pt x="59" y="41"/>
                      </a:cubicBezTo>
                      <a:cubicBezTo>
                        <a:pt x="59" y="37"/>
                        <a:pt x="60" y="32"/>
                        <a:pt x="60" y="28"/>
                      </a:cubicBezTo>
                      <a:cubicBezTo>
                        <a:pt x="60" y="23"/>
                        <a:pt x="59" y="19"/>
                        <a:pt x="58" y="15"/>
                      </a:cubicBezTo>
                      <a:cubicBezTo>
                        <a:pt x="57" y="13"/>
                        <a:pt x="57" y="11"/>
                        <a:pt x="56" y="9"/>
                      </a:cubicBezTo>
                      <a:cubicBezTo>
                        <a:pt x="55" y="7"/>
                        <a:pt x="54" y="6"/>
                        <a:pt x="52" y="5"/>
                      </a:cubicBezTo>
                      <a:cubicBezTo>
                        <a:pt x="51" y="4"/>
                        <a:pt x="49" y="3"/>
                        <a:pt x="48" y="3"/>
                      </a:cubicBezTo>
                      <a:cubicBezTo>
                        <a:pt x="46" y="3"/>
                        <a:pt x="44" y="3"/>
                        <a:pt x="42" y="4"/>
                      </a:cubicBezTo>
                      <a:cubicBezTo>
                        <a:pt x="39" y="6"/>
                        <a:pt x="36" y="8"/>
                        <a:pt x="34" y="10"/>
                      </a:cubicBezTo>
                      <a:cubicBezTo>
                        <a:pt x="31" y="13"/>
                        <a:pt x="29" y="15"/>
                        <a:pt x="27" y="18"/>
                      </a:cubicBezTo>
                      <a:cubicBezTo>
                        <a:pt x="23" y="23"/>
                        <a:pt x="20" y="28"/>
                        <a:pt x="18" y="33"/>
                      </a:cubicBezTo>
                      <a:cubicBezTo>
                        <a:pt x="15" y="37"/>
                        <a:pt x="14" y="41"/>
                        <a:pt x="12" y="45"/>
                      </a:cubicBezTo>
                      <a:cubicBezTo>
                        <a:pt x="9" y="51"/>
                        <a:pt x="8" y="55"/>
                        <a:pt x="8" y="55"/>
                      </a:cubicBezTo>
                      <a:cubicBezTo>
                        <a:pt x="8" y="55"/>
                        <a:pt x="8" y="54"/>
                        <a:pt x="8" y="52"/>
                      </a:cubicBezTo>
                      <a:cubicBezTo>
                        <a:pt x="9" y="50"/>
                        <a:pt x="10" y="48"/>
                        <a:pt x="11" y="44"/>
                      </a:cubicBezTo>
                      <a:cubicBezTo>
                        <a:pt x="12" y="41"/>
                        <a:pt x="14" y="37"/>
                        <a:pt x="16" y="32"/>
                      </a:cubicBezTo>
                      <a:cubicBezTo>
                        <a:pt x="18" y="27"/>
                        <a:pt x="21" y="22"/>
                        <a:pt x="25" y="16"/>
                      </a:cubicBezTo>
                      <a:cubicBezTo>
                        <a:pt x="27" y="14"/>
                        <a:pt x="29" y="11"/>
                        <a:pt x="32" y="8"/>
                      </a:cubicBezTo>
                      <a:cubicBezTo>
                        <a:pt x="35" y="6"/>
                        <a:pt x="38" y="3"/>
                        <a:pt x="41" y="2"/>
                      </a:cubicBezTo>
                      <a:cubicBezTo>
                        <a:pt x="43" y="1"/>
                        <a:pt x="45" y="0"/>
                        <a:pt x="48" y="0"/>
                      </a:cubicBezTo>
                      <a:cubicBezTo>
                        <a:pt x="50" y="0"/>
                        <a:pt x="52" y="1"/>
                        <a:pt x="54" y="3"/>
                      </a:cubicBezTo>
                      <a:cubicBezTo>
                        <a:pt x="56" y="4"/>
                        <a:pt x="57" y="6"/>
                        <a:pt x="58" y="8"/>
                      </a:cubicBezTo>
                      <a:cubicBezTo>
                        <a:pt x="60" y="10"/>
                        <a:pt x="60" y="12"/>
                        <a:pt x="61" y="14"/>
                      </a:cubicBezTo>
                      <a:cubicBezTo>
                        <a:pt x="62" y="18"/>
                        <a:pt x="63" y="23"/>
                        <a:pt x="63" y="28"/>
                      </a:cubicBezTo>
                      <a:cubicBezTo>
                        <a:pt x="63" y="32"/>
                        <a:pt x="63" y="37"/>
                        <a:pt x="62" y="42"/>
                      </a:cubicBezTo>
                      <a:cubicBezTo>
                        <a:pt x="61" y="51"/>
                        <a:pt x="59" y="61"/>
                        <a:pt x="56" y="71"/>
                      </a:cubicBezTo>
                      <a:cubicBezTo>
                        <a:pt x="53" y="80"/>
                        <a:pt x="49" y="89"/>
                        <a:pt x="44" y="98"/>
                      </a:cubicBezTo>
                      <a:cubicBezTo>
                        <a:pt x="42" y="102"/>
                        <a:pt x="40" y="106"/>
                        <a:pt x="37" y="110"/>
                      </a:cubicBezTo>
                      <a:cubicBezTo>
                        <a:pt x="34" y="113"/>
                        <a:pt x="31" y="117"/>
                        <a:pt x="27" y="120"/>
                      </a:cubicBezTo>
                      <a:cubicBezTo>
                        <a:pt x="26" y="121"/>
                        <a:pt x="24" y="122"/>
                        <a:pt x="22" y="123"/>
                      </a:cubicBezTo>
                      <a:cubicBezTo>
                        <a:pt x="20" y="124"/>
                        <a:pt x="18" y="125"/>
                        <a:pt x="15" y="125"/>
                      </a:cubicBezTo>
                      <a:cubicBezTo>
                        <a:pt x="13" y="125"/>
                        <a:pt x="10" y="124"/>
                        <a:pt x="9" y="123"/>
                      </a:cubicBezTo>
                      <a:cubicBezTo>
                        <a:pt x="7" y="122"/>
                        <a:pt x="5" y="120"/>
                        <a:pt x="4" y="118"/>
                      </a:cubicBezTo>
                      <a:cubicBezTo>
                        <a:pt x="2" y="115"/>
                        <a:pt x="1" y="111"/>
                        <a:pt x="0" y="107"/>
                      </a:cubicBezTo>
                      <a:cubicBezTo>
                        <a:pt x="0" y="104"/>
                        <a:pt x="0" y="100"/>
                        <a:pt x="0" y="97"/>
                      </a:cubicBezTo>
                      <a:cubicBezTo>
                        <a:pt x="0" y="90"/>
                        <a:pt x="0" y="84"/>
                        <a:pt x="1" y="79"/>
                      </a:cubicBezTo>
                      <a:cubicBezTo>
                        <a:pt x="2" y="74"/>
                        <a:pt x="3" y="70"/>
                        <a:pt x="4" y="66"/>
                      </a:cubicBezTo>
                      <a:cubicBezTo>
                        <a:pt x="5" y="62"/>
                        <a:pt x="6" y="60"/>
                        <a:pt x="6" y="58"/>
                      </a:cubicBezTo>
                      <a:cubicBezTo>
                        <a:pt x="7" y="56"/>
                        <a:pt x="8" y="55"/>
                        <a:pt x="8" y="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2" name="任意多边形 88">
                  <a:extLst>
                    <a:ext uri="{FF2B5EF4-FFF2-40B4-BE49-F238E27FC236}">
                      <a16:creationId xmlns:a16="http://schemas.microsoft.com/office/drawing/2014/main" id="{D3B25E0A-A05D-4912-BB3E-1605A1CE53A5}"/>
                    </a:ext>
                  </a:extLst>
                </p:cNvPr>
                <p:cNvSpPr/>
                <p:nvPr/>
              </p:nvSpPr>
              <p:spPr bwMode="auto">
                <a:xfrm>
                  <a:off x="7958139" y="4181476"/>
                  <a:ext cx="341313" cy="161925"/>
                </a:xfrm>
                <a:custGeom>
                  <a:avLst/>
                  <a:gdLst>
                    <a:gd name="T0" fmla="*/ 58 w 127"/>
                    <a:gd name="T1" fmla="*/ 6 h 60"/>
                    <a:gd name="T2" fmla="*/ 47 w 127"/>
                    <a:gd name="T3" fmla="*/ 10 h 60"/>
                    <a:gd name="T4" fmla="*/ 35 w 127"/>
                    <a:gd name="T5" fmla="*/ 14 h 60"/>
                    <a:gd name="T6" fmla="*/ 19 w 127"/>
                    <a:gd name="T7" fmla="*/ 23 h 60"/>
                    <a:gd name="T8" fmla="*/ 11 w 127"/>
                    <a:gd name="T9" fmla="*/ 29 h 60"/>
                    <a:gd name="T10" fmla="*/ 5 w 127"/>
                    <a:gd name="T11" fmla="*/ 37 h 60"/>
                    <a:gd name="T12" fmla="*/ 3 w 127"/>
                    <a:gd name="T13" fmla="*/ 42 h 60"/>
                    <a:gd name="T14" fmla="*/ 5 w 127"/>
                    <a:gd name="T15" fmla="*/ 47 h 60"/>
                    <a:gd name="T16" fmla="*/ 9 w 127"/>
                    <a:gd name="T17" fmla="*/ 51 h 60"/>
                    <a:gd name="T18" fmla="*/ 14 w 127"/>
                    <a:gd name="T19" fmla="*/ 54 h 60"/>
                    <a:gd name="T20" fmla="*/ 27 w 127"/>
                    <a:gd name="T21" fmla="*/ 56 h 60"/>
                    <a:gd name="T22" fmla="*/ 41 w 127"/>
                    <a:gd name="T23" fmla="*/ 56 h 60"/>
                    <a:gd name="T24" fmla="*/ 69 w 127"/>
                    <a:gd name="T25" fmla="*/ 52 h 60"/>
                    <a:gd name="T26" fmla="*/ 97 w 127"/>
                    <a:gd name="T27" fmla="*/ 42 h 60"/>
                    <a:gd name="T28" fmla="*/ 109 w 127"/>
                    <a:gd name="T29" fmla="*/ 35 h 60"/>
                    <a:gd name="T30" fmla="*/ 119 w 127"/>
                    <a:gd name="T31" fmla="*/ 27 h 60"/>
                    <a:gd name="T32" fmla="*/ 122 w 127"/>
                    <a:gd name="T33" fmla="*/ 22 h 60"/>
                    <a:gd name="T34" fmla="*/ 124 w 127"/>
                    <a:gd name="T35" fmla="*/ 17 h 60"/>
                    <a:gd name="T36" fmla="*/ 123 w 127"/>
                    <a:gd name="T37" fmla="*/ 12 h 60"/>
                    <a:gd name="T38" fmla="*/ 119 w 127"/>
                    <a:gd name="T39" fmla="*/ 8 h 60"/>
                    <a:gd name="T40" fmla="*/ 110 w 127"/>
                    <a:gd name="T41" fmla="*/ 4 h 60"/>
                    <a:gd name="T42" fmla="*/ 100 w 127"/>
                    <a:gd name="T43" fmla="*/ 3 h 60"/>
                    <a:gd name="T44" fmla="*/ 82 w 127"/>
                    <a:gd name="T45" fmla="*/ 2 h 60"/>
                    <a:gd name="T46" fmla="*/ 69 w 127"/>
                    <a:gd name="T47" fmla="*/ 4 h 60"/>
                    <a:gd name="T48" fmla="*/ 58 w 127"/>
                    <a:gd name="T49" fmla="*/ 6 h 60"/>
                    <a:gd name="T50" fmla="*/ 61 w 127"/>
                    <a:gd name="T51" fmla="*/ 5 h 60"/>
                    <a:gd name="T52" fmla="*/ 69 w 127"/>
                    <a:gd name="T53" fmla="*/ 3 h 60"/>
                    <a:gd name="T54" fmla="*/ 82 w 127"/>
                    <a:gd name="T55" fmla="*/ 1 h 60"/>
                    <a:gd name="T56" fmla="*/ 100 w 127"/>
                    <a:gd name="T57" fmla="*/ 0 h 60"/>
                    <a:gd name="T58" fmla="*/ 110 w 127"/>
                    <a:gd name="T59" fmla="*/ 2 h 60"/>
                    <a:gd name="T60" fmla="*/ 121 w 127"/>
                    <a:gd name="T61" fmla="*/ 6 h 60"/>
                    <a:gd name="T62" fmla="*/ 126 w 127"/>
                    <a:gd name="T63" fmla="*/ 11 h 60"/>
                    <a:gd name="T64" fmla="*/ 127 w 127"/>
                    <a:gd name="T65" fmla="*/ 17 h 60"/>
                    <a:gd name="T66" fmla="*/ 125 w 127"/>
                    <a:gd name="T67" fmla="*/ 24 h 60"/>
                    <a:gd name="T68" fmla="*/ 121 w 127"/>
                    <a:gd name="T69" fmla="*/ 29 h 60"/>
                    <a:gd name="T70" fmla="*/ 110 w 127"/>
                    <a:gd name="T71" fmla="*/ 38 h 60"/>
                    <a:gd name="T72" fmla="*/ 98 w 127"/>
                    <a:gd name="T73" fmla="*/ 45 h 60"/>
                    <a:gd name="T74" fmla="*/ 70 w 127"/>
                    <a:gd name="T75" fmla="*/ 55 h 60"/>
                    <a:gd name="T76" fmla="*/ 41 w 127"/>
                    <a:gd name="T77" fmla="*/ 59 h 60"/>
                    <a:gd name="T78" fmla="*/ 27 w 127"/>
                    <a:gd name="T79" fmla="*/ 59 h 60"/>
                    <a:gd name="T80" fmla="*/ 13 w 127"/>
                    <a:gd name="T81" fmla="*/ 56 h 60"/>
                    <a:gd name="T82" fmla="*/ 7 w 127"/>
                    <a:gd name="T83" fmla="*/ 54 h 60"/>
                    <a:gd name="T84" fmla="*/ 2 w 127"/>
                    <a:gd name="T85" fmla="*/ 49 h 60"/>
                    <a:gd name="T86" fmla="*/ 0 w 127"/>
                    <a:gd name="T87" fmla="*/ 42 h 60"/>
                    <a:gd name="T88" fmla="*/ 2 w 127"/>
                    <a:gd name="T89" fmla="*/ 36 h 60"/>
                    <a:gd name="T90" fmla="*/ 10 w 127"/>
                    <a:gd name="T91" fmla="*/ 27 h 60"/>
                    <a:gd name="T92" fmla="*/ 18 w 127"/>
                    <a:gd name="T93" fmla="*/ 21 h 60"/>
                    <a:gd name="T94" fmla="*/ 34 w 127"/>
                    <a:gd name="T95" fmla="*/ 13 h 60"/>
                    <a:gd name="T96" fmla="*/ 47 w 127"/>
                    <a:gd name="T97" fmla="*/ 8 h 60"/>
                    <a:gd name="T98" fmla="*/ 55 w 127"/>
                    <a:gd name="T99" fmla="*/ 6 h 60"/>
                    <a:gd name="T100" fmla="*/ 58 w 127"/>
                    <a:gd name="T101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7" h="60">
                      <a:moveTo>
                        <a:pt x="58" y="6"/>
                      </a:moveTo>
                      <a:cubicBezTo>
                        <a:pt x="58" y="6"/>
                        <a:pt x="54" y="7"/>
                        <a:pt x="47" y="10"/>
                      </a:cubicBezTo>
                      <a:cubicBezTo>
                        <a:pt x="44" y="11"/>
                        <a:pt x="39" y="12"/>
                        <a:pt x="35" y="14"/>
                      </a:cubicBezTo>
                      <a:cubicBezTo>
                        <a:pt x="30" y="17"/>
                        <a:pt x="25" y="19"/>
                        <a:pt x="19" y="23"/>
                      </a:cubicBezTo>
                      <a:cubicBezTo>
                        <a:pt x="17" y="25"/>
                        <a:pt x="14" y="27"/>
                        <a:pt x="11" y="29"/>
                      </a:cubicBezTo>
                      <a:cubicBezTo>
                        <a:pt x="9" y="31"/>
                        <a:pt x="6" y="34"/>
                        <a:pt x="5" y="37"/>
                      </a:cubicBezTo>
                      <a:cubicBezTo>
                        <a:pt x="4" y="39"/>
                        <a:pt x="3" y="41"/>
                        <a:pt x="3" y="42"/>
                      </a:cubicBezTo>
                      <a:cubicBezTo>
                        <a:pt x="3" y="44"/>
                        <a:pt x="4" y="46"/>
                        <a:pt x="5" y="47"/>
                      </a:cubicBezTo>
                      <a:cubicBezTo>
                        <a:pt x="6" y="49"/>
                        <a:pt x="7" y="50"/>
                        <a:pt x="9" y="51"/>
                      </a:cubicBezTo>
                      <a:cubicBezTo>
                        <a:pt x="11" y="52"/>
                        <a:pt x="12" y="53"/>
                        <a:pt x="14" y="54"/>
                      </a:cubicBezTo>
                      <a:cubicBezTo>
                        <a:pt x="18" y="55"/>
                        <a:pt x="23" y="56"/>
                        <a:pt x="27" y="56"/>
                      </a:cubicBezTo>
                      <a:cubicBezTo>
                        <a:pt x="32" y="56"/>
                        <a:pt x="36" y="56"/>
                        <a:pt x="41" y="56"/>
                      </a:cubicBezTo>
                      <a:cubicBezTo>
                        <a:pt x="50" y="56"/>
                        <a:pt x="60" y="54"/>
                        <a:pt x="69" y="52"/>
                      </a:cubicBezTo>
                      <a:cubicBezTo>
                        <a:pt x="79" y="49"/>
                        <a:pt x="88" y="46"/>
                        <a:pt x="97" y="42"/>
                      </a:cubicBezTo>
                      <a:cubicBezTo>
                        <a:pt x="101" y="40"/>
                        <a:pt x="105" y="38"/>
                        <a:pt x="109" y="35"/>
                      </a:cubicBezTo>
                      <a:cubicBezTo>
                        <a:pt x="112" y="33"/>
                        <a:pt x="116" y="30"/>
                        <a:pt x="119" y="27"/>
                      </a:cubicBezTo>
                      <a:cubicBezTo>
                        <a:pt x="120" y="26"/>
                        <a:pt x="121" y="24"/>
                        <a:pt x="122" y="22"/>
                      </a:cubicBezTo>
                      <a:cubicBezTo>
                        <a:pt x="123" y="21"/>
                        <a:pt x="124" y="19"/>
                        <a:pt x="124" y="17"/>
                      </a:cubicBezTo>
                      <a:cubicBezTo>
                        <a:pt x="124" y="15"/>
                        <a:pt x="124" y="14"/>
                        <a:pt x="123" y="12"/>
                      </a:cubicBezTo>
                      <a:cubicBezTo>
                        <a:pt x="122" y="11"/>
                        <a:pt x="121" y="9"/>
                        <a:pt x="119" y="8"/>
                      </a:cubicBezTo>
                      <a:cubicBezTo>
                        <a:pt x="117" y="6"/>
                        <a:pt x="113" y="5"/>
                        <a:pt x="110" y="4"/>
                      </a:cubicBezTo>
                      <a:cubicBezTo>
                        <a:pt x="106" y="3"/>
                        <a:pt x="103" y="3"/>
                        <a:pt x="100" y="3"/>
                      </a:cubicBezTo>
                      <a:cubicBezTo>
                        <a:pt x="93" y="2"/>
                        <a:pt x="87" y="2"/>
                        <a:pt x="82" y="2"/>
                      </a:cubicBezTo>
                      <a:cubicBezTo>
                        <a:pt x="77" y="3"/>
                        <a:pt x="73" y="3"/>
                        <a:pt x="69" y="4"/>
                      </a:cubicBezTo>
                      <a:cubicBezTo>
                        <a:pt x="62" y="5"/>
                        <a:pt x="58" y="6"/>
                        <a:pt x="58" y="6"/>
                      </a:cubicBezTo>
                      <a:cubicBezTo>
                        <a:pt x="58" y="6"/>
                        <a:pt x="59" y="5"/>
                        <a:pt x="61" y="5"/>
                      </a:cubicBezTo>
                      <a:cubicBezTo>
                        <a:pt x="62" y="4"/>
                        <a:pt x="65" y="3"/>
                        <a:pt x="69" y="3"/>
                      </a:cubicBezTo>
                      <a:cubicBezTo>
                        <a:pt x="72" y="2"/>
                        <a:pt x="77" y="1"/>
                        <a:pt x="82" y="1"/>
                      </a:cubicBezTo>
                      <a:cubicBezTo>
                        <a:pt x="87" y="0"/>
                        <a:pt x="93" y="0"/>
                        <a:pt x="100" y="0"/>
                      </a:cubicBezTo>
                      <a:cubicBezTo>
                        <a:pt x="103" y="0"/>
                        <a:pt x="107" y="1"/>
                        <a:pt x="110" y="2"/>
                      </a:cubicBezTo>
                      <a:cubicBezTo>
                        <a:pt x="114" y="3"/>
                        <a:pt x="118" y="4"/>
                        <a:pt x="121" y="6"/>
                      </a:cubicBezTo>
                      <a:cubicBezTo>
                        <a:pt x="123" y="7"/>
                        <a:pt x="124" y="9"/>
                        <a:pt x="126" y="11"/>
                      </a:cubicBezTo>
                      <a:cubicBezTo>
                        <a:pt x="127" y="13"/>
                        <a:pt x="127" y="15"/>
                        <a:pt x="127" y="17"/>
                      </a:cubicBezTo>
                      <a:cubicBezTo>
                        <a:pt x="127" y="20"/>
                        <a:pt x="126" y="22"/>
                        <a:pt x="125" y="24"/>
                      </a:cubicBezTo>
                      <a:cubicBezTo>
                        <a:pt x="124" y="26"/>
                        <a:pt x="122" y="28"/>
                        <a:pt x="121" y="29"/>
                      </a:cubicBezTo>
                      <a:cubicBezTo>
                        <a:pt x="118" y="33"/>
                        <a:pt x="114" y="36"/>
                        <a:pt x="110" y="38"/>
                      </a:cubicBezTo>
                      <a:cubicBezTo>
                        <a:pt x="106" y="41"/>
                        <a:pt x="102" y="43"/>
                        <a:pt x="98" y="45"/>
                      </a:cubicBezTo>
                      <a:cubicBezTo>
                        <a:pt x="89" y="49"/>
                        <a:pt x="80" y="52"/>
                        <a:pt x="70" y="55"/>
                      </a:cubicBezTo>
                      <a:cubicBezTo>
                        <a:pt x="60" y="57"/>
                        <a:pt x="51" y="59"/>
                        <a:pt x="41" y="59"/>
                      </a:cubicBezTo>
                      <a:cubicBezTo>
                        <a:pt x="36" y="60"/>
                        <a:pt x="31" y="60"/>
                        <a:pt x="27" y="59"/>
                      </a:cubicBezTo>
                      <a:cubicBezTo>
                        <a:pt x="22" y="59"/>
                        <a:pt x="18" y="58"/>
                        <a:pt x="13" y="56"/>
                      </a:cubicBezTo>
                      <a:cubicBezTo>
                        <a:pt x="11" y="56"/>
                        <a:pt x="9" y="55"/>
                        <a:pt x="7" y="54"/>
                      </a:cubicBezTo>
                      <a:cubicBezTo>
                        <a:pt x="5" y="52"/>
                        <a:pt x="4" y="51"/>
                        <a:pt x="2" y="49"/>
                      </a:cubicBezTo>
                      <a:cubicBezTo>
                        <a:pt x="1" y="47"/>
                        <a:pt x="0" y="45"/>
                        <a:pt x="0" y="42"/>
                      </a:cubicBezTo>
                      <a:cubicBezTo>
                        <a:pt x="1" y="40"/>
                        <a:pt x="1" y="38"/>
                        <a:pt x="2" y="36"/>
                      </a:cubicBezTo>
                      <a:cubicBezTo>
                        <a:pt x="4" y="32"/>
                        <a:pt x="7" y="30"/>
                        <a:pt x="10" y="27"/>
                      </a:cubicBezTo>
                      <a:cubicBezTo>
                        <a:pt x="12" y="25"/>
                        <a:pt x="15" y="23"/>
                        <a:pt x="18" y="21"/>
                      </a:cubicBezTo>
                      <a:cubicBezTo>
                        <a:pt x="24" y="17"/>
                        <a:pt x="29" y="15"/>
                        <a:pt x="34" y="13"/>
                      </a:cubicBezTo>
                      <a:cubicBezTo>
                        <a:pt x="39" y="11"/>
                        <a:pt x="43" y="9"/>
                        <a:pt x="47" y="8"/>
                      </a:cubicBezTo>
                      <a:cubicBezTo>
                        <a:pt x="50" y="7"/>
                        <a:pt x="53" y="7"/>
                        <a:pt x="55" y="6"/>
                      </a:cubicBezTo>
                      <a:cubicBezTo>
                        <a:pt x="57" y="6"/>
                        <a:pt x="58" y="6"/>
                        <a:pt x="58" y="6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3" name="任意多边形 89">
                  <a:extLst>
                    <a:ext uri="{FF2B5EF4-FFF2-40B4-BE49-F238E27FC236}">
                      <a16:creationId xmlns:a16="http://schemas.microsoft.com/office/drawing/2014/main" id="{53B69294-A777-4B11-823E-81D11CEA5694}"/>
                    </a:ext>
                  </a:extLst>
                </p:cNvPr>
                <p:cNvSpPr/>
                <p:nvPr/>
              </p:nvSpPr>
              <p:spPr bwMode="auto">
                <a:xfrm>
                  <a:off x="8108951" y="4235451"/>
                  <a:ext cx="61913" cy="61913"/>
                </a:xfrm>
                <a:custGeom>
                  <a:avLst/>
                  <a:gdLst>
                    <a:gd name="T0" fmla="*/ 22 w 23"/>
                    <a:gd name="T1" fmla="*/ 9 h 23"/>
                    <a:gd name="T2" fmla="*/ 14 w 23"/>
                    <a:gd name="T3" fmla="*/ 22 h 23"/>
                    <a:gd name="T4" fmla="*/ 1 w 23"/>
                    <a:gd name="T5" fmla="*/ 14 h 23"/>
                    <a:gd name="T6" fmla="*/ 9 w 23"/>
                    <a:gd name="T7" fmla="*/ 1 h 23"/>
                    <a:gd name="T8" fmla="*/ 22 w 23"/>
                    <a:gd name="T9" fmla="*/ 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23">
                      <a:moveTo>
                        <a:pt x="22" y="9"/>
                      </a:moveTo>
                      <a:cubicBezTo>
                        <a:pt x="23" y="15"/>
                        <a:pt x="20" y="20"/>
                        <a:pt x="14" y="22"/>
                      </a:cubicBezTo>
                      <a:cubicBezTo>
                        <a:pt x="8" y="23"/>
                        <a:pt x="3" y="20"/>
                        <a:pt x="1" y="14"/>
                      </a:cubicBezTo>
                      <a:cubicBezTo>
                        <a:pt x="0" y="8"/>
                        <a:pt x="3" y="3"/>
                        <a:pt x="9" y="1"/>
                      </a:cubicBezTo>
                      <a:cubicBezTo>
                        <a:pt x="15" y="0"/>
                        <a:pt x="20" y="3"/>
                        <a:pt x="22" y="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2CD02549-CF97-473E-8E26-700FFC3905B1}"/>
                  </a:ext>
                </a:extLst>
              </p:cNvPr>
              <p:cNvGrpSpPr/>
              <p:nvPr/>
            </p:nvGrpSpPr>
            <p:grpSpPr>
              <a:xfrm>
                <a:off x="8767764" y="3883025"/>
                <a:ext cx="633412" cy="619125"/>
                <a:chOff x="8148639" y="3233738"/>
                <a:chExt cx="633412" cy="619125"/>
              </a:xfrm>
            </p:grpSpPr>
            <p:sp>
              <p:nvSpPr>
                <p:cNvPr id="844" name="任意多边形 90">
                  <a:extLst>
                    <a:ext uri="{FF2B5EF4-FFF2-40B4-BE49-F238E27FC236}">
                      <a16:creationId xmlns:a16="http://schemas.microsoft.com/office/drawing/2014/main" id="{847B1DED-0E87-435C-B926-BCDB1857B2C1}"/>
                    </a:ext>
                  </a:extLst>
                </p:cNvPr>
                <p:cNvSpPr/>
                <p:nvPr/>
              </p:nvSpPr>
              <p:spPr bwMode="auto">
                <a:xfrm>
                  <a:off x="8164514" y="3257551"/>
                  <a:ext cx="590550" cy="571500"/>
                </a:xfrm>
                <a:custGeom>
                  <a:avLst/>
                  <a:gdLst>
                    <a:gd name="T0" fmla="*/ 219 w 219"/>
                    <a:gd name="T1" fmla="*/ 188 h 212"/>
                    <a:gd name="T2" fmla="*/ 218 w 219"/>
                    <a:gd name="T3" fmla="*/ 188 h 212"/>
                    <a:gd name="T4" fmla="*/ 215 w 219"/>
                    <a:gd name="T5" fmla="*/ 186 h 212"/>
                    <a:gd name="T6" fmla="*/ 201 w 219"/>
                    <a:gd name="T7" fmla="*/ 179 h 212"/>
                    <a:gd name="T8" fmla="*/ 152 w 219"/>
                    <a:gd name="T9" fmla="*/ 153 h 212"/>
                    <a:gd name="T10" fmla="*/ 153 w 219"/>
                    <a:gd name="T11" fmla="*/ 153 h 212"/>
                    <a:gd name="T12" fmla="*/ 1 w 219"/>
                    <a:gd name="T13" fmla="*/ 211 h 212"/>
                    <a:gd name="T14" fmla="*/ 0 w 219"/>
                    <a:gd name="T15" fmla="*/ 212 h 212"/>
                    <a:gd name="T16" fmla="*/ 0 w 219"/>
                    <a:gd name="T17" fmla="*/ 210 h 212"/>
                    <a:gd name="T18" fmla="*/ 5 w 219"/>
                    <a:gd name="T19" fmla="*/ 193 h 212"/>
                    <a:gd name="T20" fmla="*/ 34 w 219"/>
                    <a:gd name="T21" fmla="*/ 87 h 212"/>
                    <a:gd name="T22" fmla="*/ 34 w 219"/>
                    <a:gd name="T23" fmla="*/ 87 h 212"/>
                    <a:gd name="T24" fmla="*/ 34 w 219"/>
                    <a:gd name="T25" fmla="*/ 87 h 212"/>
                    <a:gd name="T26" fmla="*/ 118 w 219"/>
                    <a:gd name="T27" fmla="*/ 24 h 212"/>
                    <a:gd name="T28" fmla="*/ 142 w 219"/>
                    <a:gd name="T29" fmla="*/ 6 h 212"/>
                    <a:gd name="T30" fmla="*/ 149 w 219"/>
                    <a:gd name="T31" fmla="*/ 1 h 212"/>
                    <a:gd name="T32" fmla="*/ 150 w 219"/>
                    <a:gd name="T33" fmla="*/ 0 h 212"/>
                    <a:gd name="T34" fmla="*/ 151 w 219"/>
                    <a:gd name="T35" fmla="*/ 0 h 212"/>
                    <a:gd name="T36" fmla="*/ 150 w 219"/>
                    <a:gd name="T37" fmla="*/ 0 h 212"/>
                    <a:gd name="T38" fmla="*/ 149 w 219"/>
                    <a:gd name="T39" fmla="*/ 2 h 212"/>
                    <a:gd name="T40" fmla="*/ 142 w 219"/>
                    <a:gd name="T41" fmla="*/ 6 h 212"/>
                    <a:gd name="T42" fmla="*/ 119 w 219"/>
                    <a:gd name="T43" fmla="*/ 24 h 212"/>
                    <a:gd name="T44" fmla="*/ 35 w 219"/>
                    <a:gd name="T45" fmla="*/ 88 h 212"/>
                    <a:gd name="T46" fmla="*/ 35 w 219"/>
                    <a:gd name="T47" fmla="*/ 87 h 212"/>
                    <a:gd name="T48" fmla="*/ 6 w 219"/>
                    <a:gd name="T49" fmla="*/ 194 h 212"/>
                    <a:gd name="T50" fmla="*/ 1 w 219"/>
                    <a:gd name="T51" fmla="*/ 211 h 212"/>
                    <a:gd name="T52" fmla="*/ 0 w 219"/>
                    <a:gd name="T53" fmla="*/ 210 h 212"/>
                    <a:gd name="T54" fmla="*/ 152 w 219"/>
                    <a:gd name="T55" fmla="*/ 152 h 212"/>
                    <a:gd name="T56" fmla="*/ 152 w 219"/>
                    <a:gd name="T57" fmla="*/ 152 h 212"/>
                    <a:gd name="T58" fmla="*/ 153 w 219"/>
                    <a:gd name="T59" fmla="*/ 152 h 212"/>
                    <a:gd name="T60" fmla="*/ 202 w 219"/>
                    <a:gd name="T61" fmla="*/ 178 h 212"/>
                    <a:gd name="T62" fmla="*/ 215 w 219"/>
                    <a:gd name="T63" fmla="*/ 186 h 212"/>
                    <a:gd name="T64" fmla="*/ 218 w 219"/>
                    <a:gd name="T65" fmla="*/ 188 h 212"/>
                    <a:gd name="T66" fmla="*/ 219 w 219"/>
                    <a:gd name="T67" fmla="*/ 18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9" h="212">
                      <a:moveTo>
                        <a:pt x="219" y="188"/>
                      </a:moveTo>
                      <a:cubicBezTo>
                        <a:pt x="219" y="188"/>
                        <a:pt x="219" y="188"/>
                        <a:pt x="218" y="188"/>
                      </a:cubicBezTo>
                      <a:cubicBezTo>
                        <a:pt x="217" y="187"/>
                        <a:pt x="216" y="187"/>
                        <a:pt x="215" y="186"/>
                      </a:cubicBezTo>
                      <a:cubicBezTo>
                        <a:pt x="212" y="184"/>
                        <a:pt x="207" y="182"/>
                        <a:pt x="201" y="179"/>
                      </a:cubicBezTo>
                      <a:cubicBezTo>
                        <a:pt x="190" y="173"/>
                        <a:pt x="173" y="164"/>
                        <a:pt x="152" y="153"/>
                      </a:cubicBezTo>
                      <a:cubicBezTo>
                        <a:pt x="153" y="153"/>
                        <a:pt x="153" y="153"/>
                        <a:pt x="153" y="153"/>
                      </a:cubicBezTo>
                      <a:cubicBezTo>
                        <a:pt x="113" y="168"/>
                        <a:pt x="60" y="188"/>
                        <a:pt x="1" y="211"/>
                      </a:cubicBez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0" y="210"/>
                        <a:pt x="0" y="210"/>
                        <a:pt x="0" y="210"/>
                      </a:cubicBezTo>
                      <a:cubicBezTo>
                        <a:pt x="1" y="205"/>
                        <a:pt x="3" y="199"/>
                        <a:pt x="5" y="193"/>
                      </a:cubicBezTo>
                      <a:cubicBezTo>
                        <a:pt x="15" y="155"/>
                        <a:pt x="25" y="119"/>
                        <a:pt x="34" y="87"/>
                      </a:cubicBezTo>
                      <a:cubicBezTo>
                        <a:pt x="34" y="87"/>
                        <a:pt x="34" y="87"/>
                        <a:pt x="34" y="87"/>
                      </a:cubicBezTo>
                      <a:cubicBezTo>
                        <a:pt x="34" y="87"/>
                        <a:pt x="34" y="87"/>
                        <a:pt x="34" y="87"/>
                      </a:cubicBezTo>
                      <a:cubicBezTo>
                        <a:pt x="69" y="61"/>
                        <a:pt x="98" y="39"/>
                        <a:pt x="118" y="24"/>
                      </a:cubicBezTo>
                      <a:cubicBezTo>
                        <a:pt x="129" y="16"/>
                        <a:pt x="137" y="10"/>
                        <a:pt x="142" y="6"/>
                      </a:cubicBezTo>
                      <a:cubicBezTo>
                        <a:pt x="145" y="4"/>
                        <a:pt x="147" y="2"/>
                        <a:pt x="149" y="1"/>
                      </a:cubicBezTo>
                      <a:cubicBezTo>
                        <a:pt x="149" y="1"/>
                        <a:pt x="150" y="1"/>
                        <a:pt x="150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1"/>
                        <a:pt x="149" y="1"/>
                        <a:pt x="149" y="2"/>
                      </a:cubicBezTo>
                      <a:cubicBezTo>
                        <a:pt x="147" y="3"/>
                        <a:pt x="145" y="4"/>
                        <a:pt x="142" y="6"/>
                      </a:cubicBezTo>
                      <a:cubicBezTo>
                        <a:pt x="137" y="11"/>
                        <a:pt x="129" y="17"/>
                        <a:pt x="119" y="24"/>
                      </a:cubicBezTo>
                      <a:cubicBezTo>
                        <a:pt x="98" y="40"/>
                        <a:pt x="69" y="62"/>
                        <a:pt x="35" y="88"/>
                      </a:cubicBezTo>
                      <a:cubicBezTo>
                        <a:pt x="35" y="87"/>
                        <a:pt x="35" y="87"/>
                        <a:pt x="35" y="87"/>
                      </a:cubicBezTo>
                      <a:cubicBezTo>
                        <a:pt x="26" y="119"/>
                        <a:pt x="17" y="156"/>
                        <a:pt x="6" y="194"/>
                      </a:cubicBezTo>
                      <a:cubicBezTo>
                        <a:pt x="4" y="200"/>
                        <a:pt x="3" y="205"/>
                        <a:pt x="1" y="211"/>
                      </a:cubicBezTo>
                      <a:cubicBezTo>
                        <a:pt x="0" y="210"/>
                        <a:pt x="0" y="210"/>
                        <a:pt x="0" y="210"/>
                      </a:cubicBezTo>
                      <a:cubicBezTo>
                        <a:pt x="60" y="187"/>
                        <a:pt x="113" y="167"/>
                        <a:pt x="152" y="152"/>
                      </a:cubicBezTo>
                      <a:cubicBezTo>
                        <a:pt x="152" y="152"/>
                        <a:pt x="152" y="152"/>
                        <a:pt x="152" y="152"/>
                      </a:cubicBezTo>
                      <a:cubicBezTo>
                        <a:pt x="153" y="152"/>
                        <a:pt x="153" y="152"/>
                        <a:pt x="153" y="152"/>
                      </a:cubicBezTo>
                      <a:cubicBezTo>
                        <a:pt x="173" y="163"/>
                        <a:pt x="190" y="172"/>
                        <a:pt x="202" y="178"/>
                      </a:cubicBezTo>
                      <a:cubicBezTo>
                        <a:pt x="207" y="182"/>
                        <a:pt x="212" y="184"/>
                        <a:pt x="215" y="186"/>
                      </a:cubicBezTo>
                      <a:cubicBezTo>
                        <a:pt x="216" y="186"/>
                        <a:pt x="217" y="187"/>
                        <a:pt x="218" y="188"/>
                      </a:cubicBezTo>
                      <a:cubicBezTo>
                        <a:pt x="219" y="188"/>
                        <a:pt x="219" y="188"/>
                        <a:pt x="219" y="18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5" name="任意多边形 91">
                  <a:extLst>
                    <a:ext uri="{FF2B5EF4-FFF2-40B4-BE49-F238E27FC236}">
                      <a16:creationId xmlns:a16="http://schemas.microsoft.com/office/drawing/2014/main" id="{01E3E954-C29D-4BB8-A174-6C82EF08342B}"/>
                    </a:ext>
                  </a:extLst>
                </p:cNvPr>
                <p:cNvSpPr/>
                <p:nvPr/>
              </p:nvSpPr>
              <p:spPr bwMode="auto">
                <a:xfrm>
                  <a:off x="8148639" y="3779838"/>
                  <a:ext cx="69850" cy="73025"/>
                </a:xfrm>
                <a:custGeom>
                  <a:avLst/>
                  <a:gdLst>
                    <a:gd name="T0" fmla="*/ 44 w 44"/>
                    <a:gd name="T1" fmla="*/ 26 h 46"/>
                    <a:gd name="T2" fmla="*/ 29 w 44"/>
                    <a:gd name="T3" fmla="*/ 31 h 46"/>
                    <a:gd name="T4" fmla="*/ 24 w 44"/>
                    <a:gd name="T5" fmla="*/ 46 h 46"/>
                    <a:gd name="T6" fmla="*/ 15 w 44"/>
                    <a:gd name="T7" fmla="*/ 32 h 46"/>
                    <a:gd name="T8" fmla="*/ 0 w 44"/>
                    <a:gd name="T9" fmla="*/ 32 h 46"/>
                    <a:gd name="T10" fmla="*/ 8 w 44"/>
                    <a:gd name="T11" fmla="*/ 21 h 46"/>
                    <a:gd name="T12" fmla="*/ 3 w 44"/>
                    <a:gd name="T13" fmla="*/ 5 h 46"/>
                    <a:gd name="T14" fmla="*/ 19 w 44"/>
                    <a:gd name="T15" fmla="*/ 10 h 46"/>
                    <a:gd name="T16" fmla="*/ 32 w 44"/>
                    <a:gd name="T17" fmla="*/ 0 h 46"/>
                    <a:gd name="T18" fmla="*/ 32 w 44"/>
                    <a:gd name="T19" fmla="*/ 17 h 46"/>
                    <a:gd name="T20" fmla="*/ 44 w 44"/>
                    <a:gd name="T21" fmla="*/ 2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46">
                      <a:moveTo>
                        <a:pt x="44" y="26"/>
                      </a:moveTo>
                      <a:lnTo>
                        <a:pt x="29" y="31"/>
                      </a:lnTo>
                      <a:lnTo>
                        <a:pt x="24" y="46"/>
                      </a:lnTo>
                      <a:lnTo>
                        <a:pt x="15" y="32"/>
                      </a:lnTo>
                      <a:lnTo>
                        <a:pt x="0" y="32"/>
                      </a:lnTo>
                      <a:lnTo>
                        <a:pt x="8" y="21"/>
                      </a:lnTo>
                      <a:lnTo>
                        <a:pt x="3" y="5"/>
                      </a:lnTo>
                      <a:lnTo>
                        <a:pt x="19" y="10"/>
                      </a:lnTo>
                      <a:lnTo>
                        <a:pt x="32" y="0"/>
                      </a:lnTo>
                      <a:lnTo>
                        <a:pt x="32" y="17"/>
                      </a:lnTo>
                      <a:lnTo>
                        <a:pt x="44" y="26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6" name="任意多边形 92">
                  <a:extLst>
                    <a:ext uri="{FF2B5EF4-FFF2-40B4-BE49-F238E27FC236}">
                      <a16:creationId xmlns:a16="http://schemas.microsoft.com/office/drawing/2014/main" id="{40CA6DE3-CF08-4329-A282-825AC80C694A}"/>
                    </a:ext>
                  </a:extLst>
                </p:cNvPr>
                <p:cNvSpPr/>
                <p:nvPr/>
              </p:nvSpPr>
              <p:spPr bwMode="auto">
                <a:xfrm>
                  <a:off x="8242301" y="3459163"/>
                  <a:ext cx="49213" cy="46038"/>
                </a:xfrm>
                <a:custGeom>
                  <a:avLst/>
                  <a:gdLst>
                    <a:gd name="T0" fmla="*/ 31 w 31"/>
                    <a:gd name="T1" fmla="*/ 16 h 29"/>
                    <a:gd name="T2" fmla="*/ 21 w 31"/>
                    <a:gd name="T3" fmla="*/ 19 h 29"/>
                    <a:gd name="T4" fmla="*/ 17 w 31"/>
                    <a:gd name="T5" fmla="*/ 29 h 29"/>
                    <a:gd name="T6" fmla="*/ 12 w 31"/>
                    <a:gd name="T7" fmla="*/ 21 h 29"/>
                    <a:gd name="T8" fmla="*/ 0 w 31"/>
                    <a:gd name="T9" fmla="*/ 22 h 29"/>
                    <a:gd name="T10" fmla="*/ 7 w 31"/>
                    <a:gd name="T11" fmla="*/ 14 h 29"/>
                    <a:gd name="T12" fmla="*/ 4 w 31"/>
                    <a:gd name="T13" fmla="*/ 4 h 29"/>
                    <a:gd name="T14" fmla="*/ 12 w 31"/>
                    <a:gd name="T15" fmla="*/ 7 h 29"/>
                    <a:gd name="T16" fmla="*/ 21 w 31"/>
                    <a:gd name="T17" fmla="*/ 0 h 29"/>
                    <a:gd name="T18" fmla="*/ 21 w 31"/>
                    <a:gd name="T19" fmla="*/ 10 h 29"/>
                    <a:gd name="T20" fmla="*/ 31 w 31"/>
                    <a:gd name="T21" fmla="*/ 1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29">
                      <a:moveTo>
                        <a:pt x="31" y="16"/>
                      </a:moveTo>
                      <a:lnTo>
                        <a:pt x="21" y="19"/>
                      </a:lnTo>
                      <a:lnTo>
                        <a:pt x="17" y="29"/>
                      </a:lnTo>
                      <a:lnTo>
                        <a:pt x="12" y="21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4" y="4"/>
                      </a:lnTo>
                      <a:lnTo>
                        <a:pt x="12" y="7"/>
                      </a:lnTo>
                      <a:lnTo>
                        <a:pt x="21" y="0"/>
                      </a:lnTo>
                      <a:lnTo>
                        <a:pt x="21" y="10"/>
                      </a:lnTo>
                      <a:lnTo>
                        <a:pt x="31" y="16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7" name="任意多边形 93">
                  <a:extLst>
                    <a:ext uri="{FF2B5EF4-FFF2-40B4-BE49-F238E27FC236}">
                      <a16:creationId xmlns:a16="http://schemas.microsoft.com/office/drawing/2014/main" id="{D4172423-74DD-472C-B1E2-8383D653ED2C}"/>
                    </a:ext>
                  </a:extLst>
                </p:cNvPr>
                <p:cNvSpPr/>
                <p:nvPr/>
              </p:nvSpPr>
              <p:spPr bwMode="auto">
                <a:xfrm>
                  <a:off x="8542339" y="3233738"/>
                  <a:ext cx="55563" cy="55563"/>
                </a:xfrm>
                <a:custGeom>
                  <a:avLst/>
                  <a:gdLst>
                    <a:gd name="T0" fmla="*/ 35 w 35"/>
                    <a:gd name="T1" fmla="*/ 8 h 35"/>
                    <a:gd name="T2" fmla="*/ 29 w 35"/>
                    <a:gd name="T3" fmla="*/ 18 h 35"/>
                    <a:gd name="T4" fmla="*/ 34 w 35"/>
                    <a:gd name="T5" fmla="*/ 30 h 35"/>
                    <a:gd name="T6" fmla="*/ 22 w 35"/>
                    <a:gd name="T7" fmla="*/ 27 h 35"/>
                    <a:gd name="T8" fmla="*/ 12 w 35"/>
                    <a:gd name="T9" fmla="*/ 35 h 35"/>
                    <a:gd name="T10" fmla="*/ 12 w 35"/>
                    <a:gd name="T11" fmla="*/ 23 h 35"/>
                    <a:gd name="T12" fmla="*/ 0 w 35"/>
                    <a:gd name="T13" fmla="*/ 17 h 35"/>
                    <a:gd name="T14" fmla="*/ 12 w 35"/>
                    <a:gd name="T15" fmla="*/ 12 h 35"/>
                    <a:gd name="T16" fmla="*/ 15 w 35"/>
                    <a:gd name="T17" fmla="*/ 0 h 35"/>
                    <a:gd name="T18" fmla="*/ 23 w 35"/>
                    <a:gd name="T19" fmla="*/ 10 h 35"/>
                    <a:gd name="T20" fmla="*/ 35 w 35"/>
                    <a:gd name="T21" fmla="*/ 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5">
                      <a:moveTo>
                        <a:pt x="35" y="8"/>
                      </a:moveTo>
                      <a:lnTo>
                        <a:pt x="29" y="18"/>
                      </a:lnTo>
                      <a:lnTo>
                        <a:pt x="34" y="30"/>
                      </a:lnTo>
                      <a:lnTo>
                        <a:pt x="22" y="27"/>
                      </a:lnTo>
                      <a:lnTo>
                        <a:pt x="12" y="35"/>
                      </a:lnTo>
                      <a:lnTo>
                        <a:pt x="12" y="23"/>
                      </a:lnTo>
                      <a:lnTo>
                        <a:pt x="0" y="17"/>
                      </a:lnTo>
                      <a:lnTo>
                        <a:pt x="12" y="12"/>
                      </a:lnTo>
                      <a:lnTo>
                        <a:pt x="15" y="0"/>
                      </a:lnTo>
                      <a:lnTo>
                        <a:pt x="23" y="10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8" name="任意多边形 94">
                  <a:extLst>
                    <a:ext uri="{FF2B5EF4-FFF2-40B4-BE49-F238E27FC236}">
                      <a16:creationId xmlns:a16="http://schemas.microsoft.com/office/drawing/2014/main" id="{7BF1349C-4CD0-4833-9509-549E84F92FB1}"/>
                    </a:ext>
                  </a:extLst>
                </p:cNvPr>
                <p:cNvSpPr/>
                <p:nvPr/>
              </p:nvSpPr>
              <p:spPr bwMode="auto">
                <a:xfrm>
                  <a:off x="8724901" y="3729038"/>
                  <a:ext cx="57150" cy="57150"/>
                </a:xfrm>
                <a:custGeom>
                  <a:avLst/>
                  <a:gdLst>
                    <a:gd name="T0" fmla="*/ 36 w 36"/>
                    <a:gd name="T1" fmla="*/ 8 h 36"/>
                    <a:gd name="T2" fmla="*/ 27 w 36"/>
                    <a:gd name="T3" fmla="*/ 20 h 36"/>
                    <a:gd name="T4" fmla="*/ 32 w 36"/>
                    <a:gd name="T5" fmla="*/ 32 h 36"/>
                    <a:gd name="T6" fmla="*/ 20 w 36"/>
                    <a:gd name="T7" fmla="*/ 29 h 36"/>
                    <a:gd name="T8" fmla="*/ 10 w 36"/>
                    <a:gd name="T9" fmla="*/ 36 h 36"/>
                    <a:gd name="T10" fmla="*/ 10 w 36"/>
                    <a:gd name="T11" fmla="*/ 24 h 36"/>
                    <a:gd name="T12" fmla="*/ 0 w 36"/>
                    <a:gd name="T13" fmla="*/ 17 h 36"/>
                    <a:gd name="T14" fmla="*/ 12 w 36"/>
                    <a:gd name="T15" fmla="*/ 12 h 36"/>
                    <a:gd name="T16" fmla="*/ 14 w 36"/>
                    <a:gd name="T17" fmla="*/ 0 h 36"/>
                    <a:gd name="T18" fmla="*/ 22 w 36"/>
                    <a:gd name="T19" fmla="*/ 10 h 36"/>
                    <a:gd name="T20" fmla="*/ 36 w 36"/>
                    <a:gd name="T21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6">
                      <a:moveTo>
                        <a:pt x="36" y="8"/>
                      </a:moveTo>
                      <a:lnTo>
                        <a:pt x="27" y="20"/>
                      </a:lnTo>
                      <a:lnTo>
                        <a:pt x="32" y="32"/>
                      </a:lnTo>
                      <a:lnTo>
                        <a:pt x="20" y="29"/>
                      </a:lnTo>
                      <a:lnTo>
                        <a:pt x="10" y="36"/>
                      </a:lnTo>
                      <a:lnTo>
                        <a:pt x="10" y="24"/>
                      </a:lnTo>
                      <a:lnTo>
                        <a:pt x="0" y="17"/>
                      </a:lnTo>
                      <a:lnTo>
                        <a:pt x="12" y="12"/>
                      </a:lnTo>
                      <a:lnTo>
                        <a:pt x="14" y="0"/>
                      </a:lnTo>
                      <a:lnTo>
                        <a:pt x="22" y="10"/>
                      </a:lnTo>
                      <a:lnTo>
                        <a:pt x="36" y="8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9" name="任意多边形 95">
                  <a:extLst>
                    <a:ext uri="{FF2B5EF4-FFF2-40B4-BE49-F238E27FC236}">
                      <a16:creationId xmlns:a16="http://schemas.microsoft.com/office/drawing/2014/main" id="{277E088E-E864-4352-AEFD-87B4BE8389C1}"/>
                    </a:ext>
                  </a:extLst>
                </p:cNvPr>
                <p:cNvSpPr/>
                <p:nvPr/>
              </p:nvSpPr>
              <p:spPr bwMode="auto">
                <a:xfrm>
                  <a:off x="8555039" y="3651251"/>
                  <a:ext cx="34925" cy="36513"/>
                </a:xfrm>
                <a:custGeom>
                  <a:avLst/>
                  <a:gdLst>
                    <a:gd name="T0" fmla="*/ 22 w 22"/>
                    <a:gd name="T1" fmla="*/ 5 h 23"/>
                    <a:gd name="T2" fmla="*/ 17 w 22"/>
                    <a:gd name="T3" fmla="*/ 12 h 23"/>
                    <a:gd name="T4" fmla="*/ 21 w 22"/>
                    <a:gd name="T5" fmla="*/ 20 h 23"/>
                    <a:gd name="T6" fmla="*/ 14 w 22"/>
                    <a:gd name="T7" fmla="*/ 18 h 23"/>
                    <a:gd name="T8" fmla="*/ 7 w 22"/>
                    <a:gd name="T9" fmla="*/ 23 h 23"/>
                    <a:gd name="T10" fmla="*/ 7 w 22"/>
                    <a:gd name="T11" fmla="*/ 15 h 23"/>
                    <a:gd name="T12" fmla="*/ 0 w 22"/>
                    <a:gd name="T13" fmla="*/ 10 h 23"/>
                    <a:gd name="T14" fmla="*/ 7 w 22"/>
                    <a:gd name="T15" fmla="*/ 8 h 23"/>
                    <a:gd name="T16" fmla="*/ 9 w 22"/>
                    <a:gd name="T17" fmla="*/ 0 h 23"/>
                    <a:gd name="T18" fmla="*/ 14 w 22"/>
                    <a:gd name="T19" fmla="*/ 6 h 23"/>
                    <a:gd name="T20" fmla="*/ 22 w 22"/>
                    <a:gd name="T21" fmla="*/ 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3">
                      <a:moveTo>
                        <a:pt x="22" y="5"/>
                      </a:moveTo>
                      <a:lnTo>
                        <a:pt x="17" y="12"/>
                      </a:lnTo>
                      <a:lnTo>
                        <a:pt x="21" y="20"/>
                      </a:lnTo>
                      <a:lnTo>
                        <a:pt x="14" y="18"/>
                      </a:lnTo>
                      <a:lnTo>
                        <a:pt x="7" y="23"/>
                      </a:lnTo>
                      <a:lnTo>
                        <a:pt x="7" y="15"/>
                      </a:lnTo>
                      <a:lnTo>
                        <a:pt x="0" y="10"/>
                      </a:lnTo>
                      <a:lnTo>
                        <a:pt x="7" y="8"/>
                      </a:lnTo>
                      <a:lnTo>
                        <a:pt x="9" y="0"/>
                      </a:lnTo>
                      <a:lnTo>
                        <a:pt x="14" y="6"/>
                      </a:lnTo>
                      <a:lnTo>
                        <a:pt x="22" y="5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5A70B840-58BD-4196-ADF5-F56F9FF60383}"/>
                  </a:ext>
                </a:extLst>
              </p:cNvPr>
              <p:cNvGrpSpPr/>
              <p:nvPr/>
            </p:nvGrpSpPr>
            <p:grpSpPr>
              <a:xfrm>
                <a:off x="6620729" y="1448763"/>
                <a:ext cx="1228725" cy="796926"/>
                <a:chOff x="6838951" y="1493838"/>
                <a:chExt cx="1228725" cy="796926"/>
              </a:xfrm>
            </p:grpSpPr>
            <p:sp>
              <p:nvSpPr>
                <p:cNvPr id="829" name="任意多边形 60">
                  <a:extLst>
                    <a:ext uri="{FF2B5EF4-FFF2-40B4-BE49-F238E27FC236}">
                      <a16:creationId xmlns:a16="http://schemas.microsoft.com/office/drawing/2014/main" id="{ED0D970C-9E61-4A9A-AF42-41069C009D39}"/>
                    </a:ext>
                  </a:extLst>
                </p:cNvPr>
                <p:cNvSpPr/>
                <p:nvPr/>
              </p:nvSpPr>
              <p:spPr bwMode="auto">
                <a:xfrm>
                  <a:off x="6838951" y="2151063"/>
                  <a:ext cx="92075" cy="88900"/>
                </a:xfrm>
                <a:custGeom>
                  <a:avLst/>
                  <a:gdLst>
                    <a:gd name="T0" fmla="*/ 16 w 34"/>
                    <a:gd name="T1" fmla="*/ 0 h 33"/>
                    <a:gd name="T2" fmla="*/ 19 w 34"/>
                    <a:gd name="T3" fmla="*/ 4 h 33"/>
                    <a:gd name="T4" fmla="*/ 30 w 34"/>
                    <a:gd name="T5" fmla="*/ 14 h 33"/>
                    <a:gd name="T6" fmla="*/ 34 w 34"/>
                    <a:gd name="T7" fmla="*/ 16 h 33"/>
                    <a:gd name="T8" fmla="*/ 30 w 34"/>
                    <a:gd name="T9" fmla="*/ 18 h 33"/>
                    <a:gd name="T10" fmla="*/ 20 w 34"/>
                    <a:gd name="T11" fmla="*/ 29 h 33"/>
                    <a:gd name="T12" fmla="*/ 18 w 34"/>
                    <a:gd name="T13" fmla="*/ 33 h 33"/>
                    <a:gd name="T14" fmla="*/ 15 w 34"/>
                    <a:gd name="T15" fmla="*/ 30 h 33"/>
                    <a:gd name="T16" fmla="*/ 4 w 34"/>
                    <a:gd name="T17" fmla="*/ 19 h 33"/>
                    <a:gd name="T18" fmla="*/ 0 w 34"/>
                    <a:gd name="T19" fmla="*/ 17 h 33"/>
                    <a:gd name="T20" fmla="*/ 4 w 34"/>
                    <a:gd name="T21" fmla="*/ 15 h 33"/>
                    <a:gd name="T22" fmla="*/ 14 w 34"/>
                    <a:gd name="T23" fmla="*/ 4 h 33"/>
                    <a:gd name="T24" fmla="*/ 16 w 34"/>
                    <a:gd name="T2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3">
                      <a:moveTo>
                        <a:pt x="16" y="0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1" y="8"/>
                        <a:pt x="25" y="12"/>
                        <a:pt x="30" y="14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6" y="21"/>
                        <a:pt x="22" y="25"/>
                        <a:pt x="20" y="29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3" y="25"/>
                        <a:pt x="9" y="22"/>
                        <a:pt x="4" y="19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9" y="12"/>
                        <a:pt x="12" y="8"/>
                        <a:pt x="14" y="4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0" name="任意多边形 61">
                  <a:extLst>
                    <a:ext uri="{FF2B5EF4-FFF2-40B4-BE49-F238E27FC236}">
                      <a16:creationId xmlns:a16="http://schemas.microsoft.com/office/drawing/2014/main" id="{0AEDA05D-7911-480E-B038-4729A051A882}"/>
                    </a:ext>
                  </a:extLst>
                </p:cNvPr>
                <p:cNvSpPr/>
                <p:nvPr/>
              </p:nvSpPr>
              <p:spPr bwMode="auto">
                <a:xfrm>
                  <a:off x="7975601" y="1851026"/>
                  <a:ext cx="92075" cy="92075"/>
                </a:xfrm>
                <a:custGeom>
                  <a:avLst/>
                  <a:gdLst>
                    <a:gd name="T0" fmla="*/ 16 w 34"/>
                    <a:gd name="T1" fmla="*/ 0 h 34"/>
                    <a:gd name="T2" fmla="*/ 18 w 34"/>
                    <a:gd name="T3" fmla="*/ 4 h 34"/>
                    <a:gd name="T4" fmla="*/ 30 w 34"/>
                    <a:gd name="T5" fmla="*/ 15 h 34"/>
                    <a:gd name="T6" fmla="*/ 34 w 34"/>
                    <a:gd name="T7" fmla="*/ 17 h 34"/>
                    <a:gd name="T8" fmla="*/ 30 w 34"/>
                    <a:gd name="T9" fmla="*/ 19 h 34"/>
                    <a:gd name="T10" fmla="*/ 20 w 34"/>
                    <a:gd name="T11" fmla="*/ 30 h 34"/>
                    <a:gd name="T12" fmla="*/ 18 w 34"/>
                    <a:gd name="T13" fmla="*/ 34 h 34"/>
                    <a:gd name="T14" fmla="*/ 15 w 34"/>
                    <a:gd name="T15" fmla="*/ 30 h 34"/>
                    <a:gd name="T16" fmla="*/ 4 w 34"/>
                    <a:gd name="T17" fmla="*/ 20 h 34"/>
                    <a:gd name="T18" fmla="*/ 0 w 34"/>
                    <a:gd name="T19" fmla="*/ 18 h 34"/>
                    <a:gd name="T20" fmla="*/ 4 w 34"/>
                    <a:gd name="T21" fmla="*/ 16 h 34"/>
                    <a:gd name="T22" fmla="*/ 14 w 34"/>
                    <a:gd name="T23" fmla="*/ 5 h 34"/>
                    <a:gd name="T24" fmla="*/ 16 w 34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4">
                      <a:moveTo>
                        <a:pt x="16" y="0"/>
                      </a:move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21" y="9"/>
                        <a:pt x="25" y="12"/>
                        <a:pt x="30" y="15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25" y="22"/>
                        <a:pt x="22" y="26"/>
                        <a:pt x="20" y="30"/>
                      </a:cubicBezTo>
                      <a:cubicBezTo>
                        <a:pt x="18" y="34"/>
                        <a:pt x="18" y="34"/>
                        <a:pt x="18" y="34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2" y="26"/>
                        <a:pt x="9" y="22"/>
                        <a:pt x="4" y="2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8" y="13"/>
                        <a:pt x="12" y="9"/>
                        <a:pt x="14" y="5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1" name="任意多边形 62">
                  <a:extLst>
                    <a:ext uri="{FF2B5EF4-FFF2-40B4-BE49-F238E27FC236}">
                      <a16:creationId xmlns:a16="http://schemas.microsoft.com/office/drawing/2014/main" id="{AA734D8D-96DB-47A6-8451-7C0409F157C3}"/>
                    </a:ext>
                  </a:extLst>
                </p:cNvPr>
                <p:cNvSpPr/>
                <p:nvPr/>
              </p:nvSpPr>
              <p:spPr bwMode="auto">
                <a:xfrm>
                  <a:off x="7418389" y="1493838"/>
                  <a:ext cx="46038" cy="46038"/>
                </a:xfrm>
                <a:custGeom>
                  <a:avLst/>
                  <a:gdLst>
                    <a:gd name="T0" fmla="*/ 8 w 17"/>
                    <a:gd name="T1" fmla="*/ 0 h 17"/>
                    <a:gd name="T2" fmla="*/ 10 w 17"/>
                    <a:gd name="T3" fmla="*/ 2 h 17"/>
                    <a:gd name="T4" fmla="*/ 15 w 17"/>
                    <a:gd name="T5" fmla="*/ 7 h 17"/>
                    <a:gd name="T6" fmla="*/ 17 w 17"/>
                    <a:gd name="T7" fmla="*/ 8 h 17"/>
                    <a:gd name="T8" fmla="*/ 15 w 17"/>
                    <a:gd name="T9" fmla="*/ 9 h 17"/>
                    <a:gd name="T10" fmla="*/ 10 w 17"/>
                    <a:gd name="T11" fmla="*/ 15 h 17"/>
                    <a:gd name="T12" fmla="*/ 9 w 17"/>
                    <a:gd name="T13" fmla="*/ 17 h 17"/>
                    <a:gd name="T14" fmla="*/ 8 w 17"/>
                    <a:gd name="T15" fmla="*/ 15 h 17"/>
                    <a:gd name="T16" fmla="*/ 2 w 17"/>
                    <a:gd name="T17" fmla="*/ 10 h 17"/>
                    <a:gd name="T18" fmla="*/ 0 w 17"/>
                    <a:gd name="T19" fmla="*/ 9 h 17"/>
                    <a:gd name="T20" fmla="*/ 2 w 17"/>
                    <a:gd name="T21" fmla="*/ 7 h 17"/>
                    <a:gd name="T22" fmla="*/ 7 w 17"/>
                    <a:gd name="T23" fmla="*/ 2 h 17"/>
                    <a:gd name="T24" fmla="*/ 8 w 17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17">
                      <a:moveTo>
                        <a:pt x="8" y="0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1" y="4"/>
                        <a:pt x="13" y="6"/>
                        <a:pt x="15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3" y="10"/>
                        <a:pt x="11" y="12"/>
                        <a:pt x="10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7" y="12"/>
                        <a:pt x="5" y="11"/>
                        <a:pt x="2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4" y="6"/>
                        <a:pt x="6" y="4"/>
                        <a:pt x="7" y="2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2" name="任意多边形 63">
                  <a:extLst>
                    <a:ext uri="{FF2B5EF4-FFF2-40B4-BE49-F238E27FC236}">
                      <a16:creationId xmlns:a16="http://schemas.microsoft.com/office/drawing/2014/main" id="{81929C15-A1E2-4605-820A-49D94662C516}"/>
                    </a:ext>
                  </a:extLst>
                </p:cNvPr>
                <p:cNvSpPr/>
                <p:nvPr/>
              </p:nvSpPr>
              <p:spPr bwMode="auto">
                <a:xfrm>
                  <a:off x="7858126" y="1857376"/>
                  <a:ext cx="46038" cy="46038"/>
                </a:xfrm>
                <a:custGeom>
                  <a:avLst/>
                  <a:gdLst>
                    <a:gd name="T0" fmla="*/ 9 w 17"/>
                    <a:gd name="T1" fmla="*/ 0 h 17"/>
                    <a:gd name="T2" fmla="*/ 10 w 17"/>
                    <a:gd name="T3" fmla="*/ 2 h 17"/>
                    <a:gd name="T4" fmla="*/ 15 w 17"/>
                    <a:gd name="T5" fmla="*/ 7 h 17"/>
                    <a:gd name="T6" fmla="*/ 17 w 17"/>
                    <a:gd name="T7" fmla="*/ 8 h 17"/>
                    <a:gd name="T8" fmla="*/ 15 w 17"/>
                    <a:gd name="T9" fmla="*/ 9 h 17"/>
                    <a:gd name="T10" fmla="*/ 10 w 17"/>
                    <a:gd name="T11" fmla="*/ 15 h 17"/>
                    <a:gd name="T12" fmla="*/ 9 w 17"/>
                    <a:gd name="T13" fmla="*/ 17 h 17"/>
                    <a:gd name="T14" fmla="*/ 8 w 17"/>
                    <a:gd name="T15" fmla="*/ 15 h 17"/>
                    <a:gd name="T16" fmla="*/ 2 w 17"/>
                    <a:gd name="T17" fmla="*/ 10 h 17"/>
                    <a:gd name="T18" fmla="*/ 0 w 17"/>
                    <a:gd name="T19" fmla="*/ 9 h 17"/>
                    <a:gd name="T20" fmla="*/ 2 w 17"/>
                    <a:gd name="T21" fmla="*/ 8 h 17"/>
                    <a:gd name="T22" fmla="*/ 7 w 17"/>
                    <a:gd name="T23" fmla="*/ 2 h 17"/>
                    <a:gd name="T24" fmla="*/ 9 w 17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17">
                      <a:moveTo>
                        <a:pt x="9" y="0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1" y="4"/>
                        <a:pt x="13" y="6"/>
                        <a:pt x="15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3" y="11"/>
                        <a:pt x="11" y="12"/>
                        <a:pt x="10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7" y="13"/>
                        <a:pt x="5" y="11"/>
                        <a:pt x="2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5" y="6"/>
                        <a:pt x="6" y="4"/>
                        <a:pt x="7" y="2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3" name="任意多边形 64">
                  <a:extLst>
                    <a:ext uri="{FF2B5EF4-FFF2-40B4-BE49-F238E27FC236}">
                      <a16:creationId xmlns:a16="http://schemas.microsoft.com/office/drawing/2014/main" id="{8EDC2932-F63F-43F8-BAA7-2198E181DED8}"/>
                    </a:ext>
                  </a:extLst>
                </p:cNvPr>
                <p:cNvSpPr/>
                <p:nvPr/>
              </p:nvSpPr>
              <p:spPr bwMode="auto">
                <a:xfrm>
                  <a:off x="7442201" y="2244726"/>
                  <a:ext cx="46038" cy="46038"/>
                </a:xfrm>
                <a:custGeom>
                  <a:avLst/>
                  <a:gdLst>
                    <a:gd name="T0" fmla="*/ 8 w 17"/>
                    <a:gd name="T1" fmla="*/ 0 h 17"/>
                    <a:gd name="T2" fmla="*/ 9 w 17"/>
                    <a:gd name="T3" fmla="*/ 2 h 17"/>
                    <a:gd name="T4" fmla="*/ 15 w 17"/>
                    <a:gd name="T5" fmla="*/ 7 h 17"/>
                    <a:gd name="T6" fmla="*/ 17 w 17"/>
                    <a:gd name="T7" fmla="*/ 8 h 17"/>
                    <a:gd name="T8" fmla="*/ 15 w 17"/>
                    <a:gd name="T9" fmla="*/ 9 h 17"/>
                    <a:gd name="T10" fmla="*/ 10 w 17"/>
                    <a:gd name="T11" fmla="*/ 15 h 17"/>
                    <a:gd name="T12" fmla="*/ 9 w 17"/>
                    <a:gd name="T13" fmla="*/ 17 h 17"/>
                    <a:gd name="T14" fmla="*/ 7 w 17"/>
                    <a:gd name="T15" fmla="*/ 15 h 17"/>
                    <a:gd name="T16" fmla="*/ 2 w 17"/>
                    <a:gd name="T17" fmla="*/ 10 h 17"/>
                    <a:gd name="T18" fmla="*/ 0 w 17"/>
                    <a:gd name="T19" fmla="*/ 9 h 17"/>
                    <a:gd name="T20" fmla="*/ 2 w 17"/>
                    <a:gd name="T21" fmla="*/ 8 h 17"/>
                    <a:gd name="T22" fmla="*/ 7 w 17"/>
                    <a:gd name="T23" fmla="*/ 2 h 17"/>
                    <a:gd name="T24" fmla="*/ 8 w 17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17">
                      <a:moveTo>
                        <a:pt x="8" y="0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10" y="4"/>
                        <a:pt x="12" y="6"/>
                        <a:pt x="15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11"/>
                        <a:pt x="11" y="13"/>
                        <a:pt x="10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6" y="13"/>
                        <a:pt x="4" y="11"/>
                        <a:pt x="2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4" y="6"/>
                        <a:pt x="6" y="4"/>
                        <a:pt x="7" y="2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4" name="椭圆 833">
                  <a:extLst>
                    <a:ext uri="{FF2B5EF4-FFF2-40B4-BE49-F238E27FC236}">
                      <a16:creationId xmlns:a16="http://schemas.microsoft.com/office/drawing/2014/main" id="{4CA54725-0F07-4713-8053-A07DE9E14583}"/>
                    </a:ext>
                  </a:extLst>
                </p:cNvPr>
                <p:cNvSpPr/>
                <p:nvPr/>
              </p:nvSpPr>
              <p:spPr bwMode="auto">
                <a:xfrm>
                  <a:off x="7124701" y="1708151"/>
                  <a:ext cx="415925" cy="412750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5" name="椭圆 834">
                  <a:extLst>
                    <a:ext uri="{FF2B5EF4-FFF2-40B4-BE49-F238E27FC236}">
                      <a16:creationId xmlns:a16="http://schemas.microsoft.com/office/drawing/2014/main" id="{D5483DA8-7138-46AA-A54E-FE1ACEB3A397}"/>
                    </a:ext>
                  </a:extLst>
                </p:cNvPr>
                <p:cNvSpPr/>
                <p:nvPr/>
              </p:nvSpPr>
              <p:spPr bwMode="auto">
                <a:xfrm>
                  <a:off x="7239001" y="1946276"/>
                  <a:ext cx="66675" cy="66675"/>
                </a:xfrm>
                <a:prstGeom prst="ellipse">
                  <a:avLst/>
                </a:prstGeom>
                <a:solidFill>
                  <a:srgbClr val="A37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6" name="椭圆 835">
                  <a:extLst>
                    <a:ext uri="{FF2B5EF4-FFF2-40B4-BE49-F238E27FC236}">
                      <a16:creationId xmlns:a16="http://schemas.microsoft.com/office/drawing/2014/main" id="{B322A05E-FB33-4F2F-BBDE-87B2402653BA}"/>
                    </a:ext>
                  </a:extLst>
                </p:cNvPr>
                <p:cNvSpPr/>
                <p:nvPr/>
              </p:nvSpPr>
              <p:spPr bwMode="auto">
                <a:xfrm>
                  <a:off x="7216776" y="1862138"/>
                  <a:ext cx="39688" cy="38100"/>
                </a:xfrm>
                <a:prstGeom prst="ellipse">
                  <a:avLst/>
                </a:prstGeom>
                <a:solidFill>
                  <a:srgbClr val="A37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7" name="任意多边形 99">
                  <a:extLst>
                    <a:ext uri="{FF2B5EF4-FFF2-40B4-BE49-F238E27FC236}">
                      <a16:creationId xmlns:a16="http://schemas.microsoft.com/office/drawing/2014/main" id="{AE5A479E-45F2-4F12-8C89-62E607136B09}"/>
                    </a:ext>
                  </a:extLst>
                </p:cNvPr>
                <p:cNvSpPr/>
                <p:nvPr/>
              </p:nvSpPr>
              <p:spPr bwMode="auto">
                <a:xfrm>
                  <a:off x="6953251" y="1606551"/>
                  <a:ext cx="765175" cy="606425"/>
                </a:xfrm>
                <a:custGeom>
                  <a:avLst/>
                  <a:gdLst>
                    <a:gd name="T0" fmla="*/ 66 w 284"/>
                    <a:gd name="T1" fmla="*/ 133 h 225"/>
                    <a:gd name="T2" fmla="*/ 18 w 284"/>
                    <a:gd name="T3" fmla="*/ 211 h 225"/>
                    <a:gd name="T4" fmla="*/ 167 w 284"/>
                    <a:gd name="T5" fmla="*/ 141 h 225"/>
                    <a:gd name="T6" fmla="*/ 269 w 284"/>
                    <a:gd name="T7" fmla="*/ 16 h 225"/>
                    <a:gd name="T8" fmla="*/ 177 w 284"/>
                    <a:gd name="T9" fmla="*/ 47 h 225"/>
                    <a:gd name="T10" fmla="*/ 186 w 284"/>
                    <a:gd name="T11" fmla="*/ 53 h 225"/>
                    <a:gd name="T12" fmla="*/ 247 w 284"/>
                    <a:gd name="T13" fmla="*/ 35 h 225"/>
                    <a:gd name="T14" fmla="*/ 161 w 284"/>
                    <a:gd name="T15" fmla="*/ 134 h 225"/>
                    <a:gd name="T16" fmla="*/ 37 w 284"/>
                    <a:gd name="T17" fmla="*/ 195 h 225"/>
                    <a:gd name="T18" fmla="*/ 70 w 284"/>
                    <a:gd name="T19" fmla="*/ 144 h 225"/>
                    <a:gd name="T20" fmla="*/ 66 w 284"/>
                    <a:gd name="T21" fmla="*/ 133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4" h="225">
                      <a:moveTo>
                        <a:pt x="66" y="133"/>
                      </a:moveTo>
                      <a:cubicBezTo>
                        <a:pt x="67" y="134"/>
                        <a:pt x="0" y="198"/>
                        <a:pt x="18" y="211"/>
                      </a:cubicBezTo>
                      <a:cubicBezTo>
                        <a:pt x="35" y="225"/>
                        <a:pt x="106" y="190"/>
                        <a:pt x="167" y="141"/>
                      </a:cubicBezTo>
                      <a:cubicBezTo>
                        <a:pt x="228" y="91"/>
                        <a:pt x="284" y="32"/>
                        <a:pt x="269" y="16"/>
                      </a:cubicBezTo>
                      <a:cubicBezTo>
                        <a:pt x="254" y="0"/>
                        <a:pt x="177" y="47"/>
                        <a:pt x="177" y="47"/>
                      </a:cubicBezTo>
                      <a:cubicBezTo>
                        <a:pt x="186" y="53"/>
                        <a:pt x="186" y="53"/>
                        <a:pt x="186" y="53"/>
                      </a:cubicBezTo>
                      <a:cubicBezTo>
                        <a:pt x="186" y="53"/>
                        <a:pt x="233" y="23"/>
                        <a:pt x="247" y="35"/>
                      </a:cubicBezTo>
                      <a:cubicBezTo>
                        <a:pt x="262" y="46"/>
                        <a:pt x="220" y="91"/>
                        <a:pt x="161" y="134"/>
                      </a:cubicBezTo>
                      <a:cubicBezTo>
                        <a:pt x="103" y="177"/>
                        <a:pt x="46" y="207"/>
                        <a:pt x="37" y="195"/>
                      </a:cubicBezTo>
                      <a:cubicBezTo>
                        <a:pt x="28" y="183"/>
                        <a:pt x="70" y="144"/>
                        <a:pt x="70" y="144"/>
                      </a:cubicBezTo>
                      <a:cubicBezTo>
                        <a:pt x="66" y="133"/>
                        <a:pt x="66" y="133"/>
                        <a:pt x="66" y="133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8" name="任意多边形 101">
                  <a:extLst>
                    <a:ext uri="{FF2B5EF4-FFF2-40B4-BE49-F238E27FC236}">
                      <a16:creationId xmlns:a16="http://schemas.microsoft.com/office/drawing/2014/main" id="{F8749672-730B-4232-9549-A4D40D7072E7}"/>
                    </a:ext>
                  </a:extLst>
                </p:cNvPr>
                <p:cNvSpPr/>
                <p:nvPr/>
              </p:nvSpPr>
              <p:spPr bwMode="auto">
                <a:xfrm>
                  <a:off x="7138989" y="1768476"/>
                  <a:ext cx="80963" cy="285750"/>
                </a:xfrm>
                <a:custGeom>
                  <a:avLst/>
                  <a:gdLst>
                    <a:gd name="T0" fmla="*/ 29 w 30"/>
                    <a:gd name="T1" fmla="*/ 0 h 106"/>
                    <a:gd name="T2" fmla="*/ 16 w 30"/>
                    <a:gd name="T3" fmla="*/ 12 h 106"/>
                    <a:gd name="T4" fmla="*/ 6 w 30"/>
                    <a:gd name="T5" fmla="*/ 29 h 106"/>
                    <a:gd name="T6" fmla="*/ 1 w 30"/>
                    <a:gd name="T7" fmla="*/ 53 h 106"/>
                    <a:gd name="T8" fmla="*/ 5 w 30"/>
                    <a:gd name="T9" fmla="*/ 77 h 106"/>
                    <a:gd name="T10" fmla="*/ 14 w 30"/>
                    <a:gd name="T11" fmla="*/ 94 h 106"/>
                    <a:gd name="T12" fmla="*/ 27 w 30"/>
                    <a:gd name="T13" fmla="*/ 106 h 106"/>
                    <a:gd name="T14" fmla="*/ 27 w 30"/>
                    <a:gd name="T15" fmla="*/ 106 h 106"/>
                    <a:gd name="T16" fmla="*/ 17 w 30"/>
                    <a:gd name="T17" fmla="*/ 92 h 106"/>
                    <a:gd name="T18" fmla="*/ 7 w 30"/>
                    <a:gd name="T19" fmla="*/ 53 h 106"/>
                    <a:gd name="T20" fmla="*/ 19 w 30"/>
                    <a:gd name="T21" fmla="*/ 14 h 106"/>
                    <a:gd name="T22" fmla="*/ 29 w 30"/>
                    <a:gd name="T23" fmla="*/ 0 h 106"/>
                    <a:gd name="T24" fmla="*/ 29 w 30"/>
                    <a:gd name="T25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106">
                      <a:moveTo>
                        <a:pt x="29" y="0"/>
                      </a:moveTo>
                      <a:cubicBezTo>
                        <a:pt x="28" y="0"/>
                        <a:pt x="22" y="4"/>
                        <a:pt x="16" y="12"/>
                      </a:cubicBezTo>
                      <a:cubicBezTo>
                        <a:pt x="12" y="16"/>
                        <a:pt x="8" y="22"/>
                        <a:pt x="6" y="29"/>
                      </a:cubicBezTo>
                      <a:cubicBezTo>
                        <a:pt x="3" y="36"/>
                        <a:pt x="1" y="44"/>
                        <a:pt x="1" y="53"/>
                      </a:cubicBezTo>
                      <a:cubicBezTo>
                        <a:pt x="0" y="62"/>
                        <a:pt x="2" y="70"/>
                        <a:pt x="5" y="77"/>
                      </a:cubicBezTo>
                      <a:cubicBezTo>
                        <a:pt x="7" y="84"/>
                        <a:pt x="10" y="90"/>
                        <a:pt x="14" y="94"/>
                      </a:cubicBezTo>
                      <a:cubicBezTo>
                        <a:pt x="20" y="103"/>
                        <a:pt x="26" y="106"/>
                        <a:pt x="27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8" y="106"/>
                        <a:pt x="23" y="101"/>
                        <a:pt x="17" y="92"/>
                      </a:cubicBezTo>
                      <a:cubicBezTo>
                        <a:pt x="12" y="83"/>
                        <a:pt x="6" y="69"/>
                        <a:pt x="7" y="53"/>
                      </a:cubicBezTo>
                      <a:cubicBezTo>
                        <a:pt x="7" y="37"/>
                        <a:pt x="13" y="23"/>
                        <a:pt x="19" y="14"/>
                      </a:cubicBezTo>
                      <a:cubicBezTo>
                        <a:pt x="25" y="5"/>
                        <a:pt x="30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solidFill>
                  <a:srgbClr val="A37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39" name="组合 838">
                  <a:extLst>
                    <a:ext uri="{FF2B5EF4-FFF2-40B4-BE49-F238E27FC236}">
                      <a16:creationId xmlns:a16="http://schemas.microsoft.com/office/drawing/2014/main" id="{87D1CB1E-F1C1-4717-AB7F-039933057067}"/>
                    </a:ext>
                  </a:extLst>
                </p:cNvPr>
                <p:cNvGrpSpPr/>
                <p:nvPr/>
              </p:nvGrpSpPr>
              <p:grpSpPr>
                <a:xfrm>
                  <a:off x="7636670" y="2008188"/>
                  <a:ext cx="244475" cy="242888"/>
                  <a:chOff x="7658895" y="1978026"/>
                  <a:chExt cx="244475" cy="242888"/>
                </a:xfrm>
              </p:grpSpPr>
              <p:sp>
                <p:nvSpPr>
                  <p:cNvPr id="840" name="任意多边形 102">
                    <a:extLst>
                      <a:ext uri="{FF2B5EF4-FFF2-40B4-BE49-F238E27FC236}">
                        <a16:creationId xmlns:a16="http://schemas.microsoft.com/office/drawing/2014/main" id="{84D1742D-2CBB-4608-949C-7FB55B6341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58895" y="1978026"/>
                    <a:ext cx="244475" cy="242888"/>
                  </a:xfrm>
                  <a:custGeom>
                    <a:avLst/>
                    <a:gdLst>
                      <a:gd name="T0" fmla="*/ 1 w 91"/>
                      <a:gd name="T1" fmla="*/ 44 h 90"/>
                      <a:gd name="T2" fmla="*/ 47 w 91"/>
                      <a:gd name="T3" fmla="*/ 1 h 90"/>
                      <a:gd name="T4" fmla="*/ 90 w 91"/>
                      <a:gd name="T5" fmla="*/ 46 h 90"/>
                      <a:gd name="T6" fmla="*/ 44 w 91"/>
                      <a:gd name="T7" fmla="*/ 90 h 90"/>
                      <a:gd name="T8" fmla="*/ 1 w 91"/>
                      <a:gd name="T9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90">
                        <a:moveTo>
                          <a:pt x="1" y="44"/>
                        </a:moveTo>
                        <a:cubicBezTo>
                          <a:pt x="1" y="19"/>
                          <a:pt x="22" y="0"/>
                          <a:pt x="47" y="1"/>
                        </a:cubicBezTo>
                        <a:cubicBezTo>
                          <a:pt x="71" y="1"/>
                          <a:pt x="91" y="22"/>
                          <a:pt x="90" y="46"/>
                        </a:cubicBezTo>
                        <a:cubicBezTo>
                          <a:pt x="89" y="71"/>
                          <a:pt x="69" y="90"/>
                          <a:pt x="44" y="90"/>
                        </a:cubicBezTo>
                        <a:cubicBezTo>
                          <a:pt x="20" y="89"/>
                          <a:pt x="0" y="69"/>
                          <a:pt x="1" y="44"/>
                        </a:cubicBezTo>
                      </a:path>
                    </a:pathLst>
                  </a:custGeom>
                  <a:solidFill>
                    <a:srgbClr val="804A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841" name="任意多边形 103">
                    <a:extLst>
                      <a:ext uri="{FF2B5EF4-FFF2-40B4-BE49-F238E27FC236}">
                        <a16:creationId xmlns:a16="http://schemas.microsoft.com/office/drawing/2014/main" id="{9AA1C130-582C-45EC-A39F-9E1E2D1C5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04151" y="2035176"/>
                    <a:ext cx="39688" cy="36513"/>
                  </a:xfrm>
                  <a:custGeom>
                    <a:avLst/>
                    <a:gdLst>
                      <a:gd name="T0" fmla="*/ 7 w 15"/>
                      <a:gd name="T1" fmla="*/ 0 h 14"/>
                      <a:gd name="T2" fmla="*/ 0 w 15"/>
                      <a:gd name="T3" fmla="*/ 7 h 14"/>
                      <a:gd name="T4" fmla="*/ 7 w 15"/>
                      <a:gd name="T5" fmla="*/ 14 h 14"/>
                      <a:gd name="T6" fmla="*/ 7 w 15"/>
                      <a:gd name="T7" fmla="*/ 14 h 14"/>
                      <a:gd name="T8" fmla="*/ 15 w 15"/>
                      <a:gd name="T9" fmla="*/ 7 h 14"/>
                      <a:gd name="T10" fmla="*/ 7 w 15"/>
                      <a:gd name="T11" fmla="*/ 0 h 14"/>
                      <a:gd name="T12" fmla="*/ 7 w 15"/>
                      <a:gd name="T13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14">
                        <a:moveTo>
                          <a:pt x="7" y="0"/>
                        </a:moveTo>
                        <a:cubicBezTo>
                          <a:pt x="3" y="0"/>
                          <a:pt x="0" y="3"/>
                          <a:pt x="0" y="7"/>
                        </a:cubicBezTo>
                        <a:cubicBezTo>
                          <a:pt x="0" y="11"/>
                          <a:pt x="3" y="14"/>
                          <a:pt x="7" y="14"/>
                        </a:cubicBezTo>
                        <a:cubicBezTo>
                          <a:pt x="7" y="14"/>
                          <a:pt x="7" y="14"/>
                          <a:pt x="7" y="14"/>
                        </a:cubicBezTo>
                        <a:cubicBezTo>
                          <a:pt x="11" y="14"/>
                          <a:pt x="14" y="11"/>
                          <a:pt x="15" y="7"/>
                        </a:cubicBezTo>
                        <a:cubicBezTo>
                          <a:pt x="15" y="3"/>
                          <a:pt x="11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solidFill>
                    <a:srgbClr val="A37C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任意多边形 104">
                    <a:extLst>
                      <a:ext uri="{FF2B5EF4-FFF2-40B4-BE49-F238E27FC236}">
                        <a16:creationId xmlns:a16="http://schemas.microsoft.com/office/drawing/2014/main" id="{4529AFAA-846D-4C82-9512-B9CEEA77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42251" y="2089151"/>
                    <a:ext cx="23813" cy="20638"/>
                  </a:xfrm>
                  <a:custGeom>
                    <a:avLst/>
                    <a:gdLst>
                      <a:gd name="T0" fmla="*/ 5 w 9"/>
                      <a:gd name="T1" fmla="*/ 0 h 8"/>
                      <a:gd name="T2" fmla="*/ 1 w 9"/>
                      <a:gd name="T3" fmla="*/ 4 h 8"/>
                      <a:gd name="T4" fmla="*/ 5 w 9"/>
                      <a:gd name="T5" fmla="*/ 8 h 8"/>
                      <a:gd name="T6" fmla="*/ 5 w 9"/>
                      <a:gd name="T7" fmla="*/ 8 h 8"/>
                      <a:gd name="T8" fmla="*/ 9 w 9"/>
                      <a:gd name="T9" fmla="*/ 4 h 8"/>
                      <a:gd name="T10" fmla="*/ 5 w 9"/>
                      <a:gd name="T11" fmla="*/ 0 h 8"/>
                      <a:gd name="T12" fmla="*/ 5 w 9"/>
                      <a:gd name="T13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8">
                        <a:moveTo>
                          <a:pt x="5" y="0"/>
                        </a:moveTo>
                        <a:cubicBezTo>
                          <a:pt x="2" y="0"/>
                          <a:pt x="1" y="2"/>
                          <a:pt x="1" y="4"/>
                        </a:cubicBezTo>
                        <a:cubicBezTo>
                          <a:pt x="0" y="6"/>
                          <a:pt x="2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7" y="8"/>
                          <a:pt x="9" y="7"/>
                          <a:pt x="9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</a:path>
                    </a:pathLst>
                  </a:custGeom>
                  <a:solidFill>
                    <a:srgbClr val="A37C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任意多边形 105">
                    <a:extLst>
                      <a:ext uri="{FF2B5EF4-FFF2-40B4-BE49-F238E27FC236}">
                        <a16:creationId xmlns:a16="http://schemas.microsoft.com/office/drawing/2014/main" id="{0B09B153-BE23-4B11-9AA6-B03CC1CA7D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23201" y="2133601"/>
                    <a:ext cx="7938" cy="9525"/>
                  </a:xfrm>
                  <a:custGeom>
                    <a:avLst/>
                    <a:gdLst>
                      <a:gd name="T0" fmla="*/ 2 w 3"/>
                      <a:gd name="T1" fmla="*/ 0 h 3"/>
                      <a:gd name="T2" fmla="*/ 0 w 3"/>
                      <a:gd name="T3" fmla="*/ 2 h 3"/>
                      <a:gd name="T4" fmla="*/ 2 w 3"/>
                      <a:gd name="T5" fmla="*/ 3 h 3"/>
                      <a:gd name="T6" fmla="*/ 2 w 3"/>
                      <a:gd name="T7" fmla="*/ 3 h 3"/>
                      <a:gd name="T8" fmla="*/ 3 w 3"/>
                      <a:gd name="T9" fmla="*/ 2 h 3"/>
                      <a:gd name="T10" fmla="*/ 2 w 3"/>
                      <a:gd name="T11" fmla="*/ 0 h 3"/>
                      <a:gd name="T12" fmla="*/ 2 w 3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3">
                        <a:moveTo>
                          <a:pt x="2" y="0"/>
                        </a:move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solidFill>
                    <a:srgbClr val="A37C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20" name="组合 419">
                <a:extLst>
                  <a:ext uri="{FF2B5EF4-FFF2-40B4-BE49-F238E27FC236}">
                    <a16:creationId xmlns:a16="http://schemas.microsoft.com/office/drawing/2014/main" id="{5BF3E0F2-2E86-489D-AC52-8DD9BCED59E3}"/>
                  </a:ext>
                </a:extLst>
              </p:cNvPr>
              <p:cNvGrpSpPr/>
              <p:nvPr/>
            </p:nvGrpSpPr>
            <p:grpSpPr>
              <a:xfrm>
                <a:off x="5149838" y="2131789"/>
                <a:ext cx="873125" cy="504825"/>
                <a:chOff x="4843464" y="2979738"/>
                <a:chExt cx="873125" cy="504825"/>
              </a:xfrm>
            </p:grpSpPr>
            <p:sp>
              <p:nvSpPr>
                <p:cNvPr id="812" name="任意多边形 124">
                  <a:extLst>
                    <a:ext uri="{FF2B5EF4-FFF2-40B4-BE49-F238E27FC236}">
                      <a16:creationId xmlns:a16="http://schemas.microsoft.com/office/drawing/2014/main" id="{87BC16EC-2278-4E77-959C-B2BD40DAF00B}"/>
                    </a:ext>
                  </a:extLst>
                </p:cNvPr>
                <p:cNvSpPr/>
                <p:nvPr/>
              </p:nvSpPr>
              <p:spPr bwMode="auto">
                <a:xfrm>
                  <a:off x="4843464" y="2979738"/>
                  <a:ext cx="873125" cy="504825"/>
                </a:xfrm>
                <a:custGeom>
                  <a:avLst/>
                  <a:gdLst>
                    <a:gd name="T0" fmla="*/ 0 w 550"/>
                    <a:gd name="T1" fmla="*/ 0 h 318"/>
                    <a:gd name="T2" fmla="*/ 19 w 550"/>
                    <a:gd name="T3" fmla="*/ 318 h 318"/>
                    <a:gd name="T4" fmla="*/ 550 w 550"/>
                    <a:gd name="T5" fmla="*/ 287 h 318"/>
                    <a:gd name="T6" fmla="*/ 0 w 550"/>
                    <a:gd name="T7" fmla="*/ 0 h 318"/>
                    <a:gd name="T8" fmla="*/ 88 w 550"/>
                    <a:gd name="T9" fmla="*/ 124 h 318"/>
                    <a:gd name="T10" fmla="*/ 317 w 550"/>
                    <a:gd name="T11" fmla="*/ 245 h 318"/>
                    <a:gd name="T12" fmla="*/ 97 w 550"/>
                    <a:gd name="T13" fmla="*/ 258 h 318"/>
                    <a:gd name="T14" fmla="*/ 88 w 550"/>
                    <a:gd name="T15" fmla="*/ 12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318">
                      <a:moveTo>
                        <a:pt x="0" y="0"/>
                      </a:moveTo>
                      <a:lnTo>
                        <a:pt x="19" y="318"/>
                      </a:lnTo>
                      <a:lnTo>
                        <a:pt x="550" y="287"/>
                      </a:lnTo>
                      <a:lnTo>
                        <a:pt x="0" y="0"/>
                      </a:lnTo>
                      <a:close/>
                      <a:moveTo>
                        <a:pt x="88" y="124"/>
                      </a:moveTo>
                      <a:lnTo>
                        <a:pt x="317" y="245"/>
                      </a:lnTo>
                      <a:lnTo>
                        <a:pt x="97" y="258"/>
                      </a:lnTo>
                      <a:lnTo>
                        <a:pt x="88" y="124"/>
                      </a:lnTo>
                      <a:close/>
                    </a:path>
                  </a:pathLst>
                </a:custGeom>
                <a:solidFill>
                  <a:srgbClr val="FBD7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3" name="任意多边形 125">
                  <a:extLst>
                    <a:ext uri="{FF2B5EF4-FFF2-40B4-BE49-F238E27FC236}">
                      <a16:creationId xmlns:a16="http://schemas.microsoft.com/office/drawing/2014/main" id="{651E7F24-6F67-4519-A059-52E8EC040F74}"/>
                    </a:ext>
                  </a:extLst>
                </p:cNvPr>
                <p:cNvSpPr/>
                <p:nvPr/>
              </p:nvSpPr>
              <p:spPr bwMode="auto">
                <a:xfrm>
                  <a:off x="4894264" y="3022601"/>
                  <a:ext cx="34925" cy="61913"/>
                </a:xfrm>
                <a:custGeom>
                  <a:avLst/>
                  <a:gdLst>
                    <a:gd name="T0" fmla="*/ 12 w 13"/>
                    <a:gd name="T1" fmla="*/ 0 h 23"/>
                    <a:gd name="T2" fmla="*/ 7 w 13"/>
                    <a:gd name="T3" fmla="*/ 12 h 23"/>
                    <a:gd name="T4" fmla="*/ 0 w 13"/>
                    <a:gd name="T5" fmla="*/ 23 h 23"/>
                    <a:gd name="T6" fmla="*/ 5 w 13"/>
                    <a:gd name="T7" fmla="*/ 11 h 23"/>
                    <a:gd name="T8" fmla="*/ 12 w 13"/>
                    <a:gd name="T9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3" y="0"/>
                        <a:pt x="10" y="6"/>
                        <a:pt x="7" y="12"/>
                      </a:cubicBezTo>
                      <a:cubicBezTo>
                        <a:pt x="4" y="18"/>
                        <a:pt x="1" y="23"/>
                        <a:pt x="0" y="23"/>
                      </a:cubicBezTo>
                      <a:cubicBezTo>
                        <a:pt x="0" y="22"/>
                        <a:pt x="2" y="17"/>
                        <a:pt x="5" y="11"/>
                      </a:cubicBezTo>
                      <a:cubicBezTo>
                        <a:pt x="8" y="5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4" name="任意多边形 126">
                  <a:extLst>
                    <a:ext uri="{FF2B5EF4-FFF2-40B4-BE49-F238E27FC236}">
                      <a16:creationId xmlns:a16="http://schemas.microsoft.com/office/drawing/2014/main" id="{AFEC2C74-DBF3-4009-B1D5-24D073F711C0}"/>
                    </a:ext>
                  </a:extLst>
                </p:cNvPr>
                <p:cNvSpPr/>
                <p:nvPr/>
              </p:nvSpPr>
              <p:spPr bwMode="auto">
                <a:xfrm>
                  <a:off x="5024439" y="3090863"/>
                  <a:ext cx="34925" cy="58738"/>
                </a:xfrm>
                <a:custGeom>
                  <a:avLst/>
                  <a:gdLst>
                    <a:gd name="T0" fmla="*/ 12 w 13"/>
                    <a:gd name="T1" fmla="*/ 0 h 22"/>
                    <a:gd name="T2" fmla="*/ 7 w 13"/>
                    <a:gd name="T3" fmla="*/ 11 h 22"/>
                    <a:gd name="T4" fmla="*/ 0 w 13"/>
                    <a:gd name="T5" fmla="*/ 22 h 22"/>
                    <a:gd name="T6" fmla="*/ 5 w 13"/>
                    <a:gd name="T7" fmla="*/ 10 h 22"/>
                    <a:gd name="T8" fmla="*/ 12 w 13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2">
                      <a:moveTo>
                        <a:pt x="12" y="0"/>
                      </a:moveTo>
                      <a:cubicBezTo>
                        <a:pt x="13" y="0"/>
                        <a:pt x="10" y="5"/>
                        <a:pt x="7" y="11"/>
                      </a:cubicBezTo>
                      <a:cubicBezTo>
                        <a:pt x="4" y="17"/>
                        <a:pt x="1" y="22"/>
                        <a:pt x="0" y="22"/>
                      </a:cubicBezTo>
                      <a:cubicBezTo>
                        <a:pt x="0" y="22"/>
                        <a:pt x="2" y="16"/>
                        <a:pt x="5" y="10"/>
                      </a:cubicBezTo>
                      <a:cubicBezTo>
                        <a:pt x="9" y="4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5" name="任意多边形 127">
                  <a:extLst>
                    <a:ext uri="{FF2B5EF4-FFF2-40B4-BE49-F238E27FC236}">
                      <a16:creationId xmlns:a16="http://schemas.microsoft.com/office/drawing/2014/main" id="{E4598EB6-5ED8-43B3-AE40-601F9CE5F791}"/>
                    </a:ext>
                  </a:extLst>
                </p:cNvPr>
                <p:cNvSpPr/>
                <p:nvPr/>
              </p:nvSpPr>
              <p:spPr bwMode="auto">
                <a:xfrm>
                  <a:off x="5148264" y="3155951"/>
                  <a:ext cx="39688" cy="58738"/>
                </a:xfrm>
                <a:custGeom>
                  <a:avLst/>
                  <a:gdLst>
                    <a:gd name="T0" fmla="*/ 14 w 15"/>
                    <a:gd name="T1" fmla="*/ 1 h 22"/>
                    <a:gd name="T2" fmla="*/ 8 w 15"/>
                    <a:gd name="T3" fmla="*/ 12 h 22"/>
                    <a:gd name="T4" fmla="*/ 0 w 15"/>
                    <a:gd name="T5" fmla="*/ 21 h 22"/>
                    <a:gd name="T6" fmla="*/ 6 w 15"/>
                    <a:gd name="T7" fmla="*/ 10 h 22"/>
                    <a:gd name="T8" fmla="*/ 14 w 15"/>
                    <a:gd name="T9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2">
                      <a:moveTo>
                        <a:pt x="14" y="1"/>
                      </a:moveTo>
                      <a:cubicBezTo>
                        <a:pt x="15" y="1"/>
                        <a:pt x="12" y="6"/>
                        <a:pt x="8" y="12"/>
                      </a:cubicBezTo>
                      <a:cubicBezTo>
                        <a:pt x="4" y="17"/>
                        <a:pt x="1" y="22"/>
                        <a:pt x="0" y="21"/>
                      </a:cubicBezTo>
                      <a:cubicBezTo>
                        <a:pt x="0" y="21"/>
                        <a:pt x="2" y="16"/>
                        <a:pt x="6" y="10"/>
                      </a:cubicBezTo>
                      <a:cubicBezTo>
                        <a:pt x="10" y="5"/>
                        <a:pt x="14" y="0"/>
                        <a:pt x="1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6" name="任意多边形 128">
                  <a:extLst>
                    <a:ext uri="{FF2B5EF4-FFF2-40B4-BE49-F238E27FC236}">
                      <a16:creationId xmlns:a16="http://schemas.microsoft.com/office/drawing/2014/main" id="{823AC64A-B702-41C2-970F-3CE54ED03974}"/>
                    </a:ext>
                  </a:extLst>
                </p:cNvPr>
                <p:cNvSpPr/>
                <p:nvPr/>
              </p:nvSpPr>
              <p:spPr bwMode="auto">
                <a:xfrm>
                  <a:off x="5275264" y="3225801"/>
                  <a:ext cx="39688" cy="58738"/>
                </a:xfrm>
                <a:custGeom>
                  <a:avLst/>
                  <a:gdLst>
                    <a:gd name="T0" fmla="*/ 14 w 15"/>
                    <a:gd name="T1" fmla="*/ 1 h 22"/>
                    <a:gd name="T2" fmla="*/ 8 w 15"/>
                    <a:gd name="T3" fmla="*/ 12 h 22"/>
                    <a:gd name="T4" fmla="*/ 1 w 15"/>
                    <a:gd name="T5" fmla="*/ 21 h 22"/>
                    <a:gd name="T6" fmla="*/ 7 w 15"/>
                    <a:gd name="T7" fmla="*/ 10 h 22"/>
                    <a:gd name="T8" fmla="*/ 14 w 15"/>
                    <a:gd name="T9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2">
                      <a:moveTo>
                        <a:pt x="14" y="1"/>
                      </a:moveTo>
                      <a:cubicBezTo>
                        <a:pt x="15" y="1"/>
                        <a:pt x="12" y="6"/>
                        <a:pt x="8" y="12"/>
                      </a:cubicBezTo>
                      <a:cubicBezTo>
                        <a:pt x="5" y="17"/>
                        <a:pt x="1" y="22"/>
                        <a:pt x="1" y="21"/>
                      </a:cubicBezTo>
                      <a:cubicBezTo>
                        <a:pt x="0" y="21"/>
                        <a:pt x="3" y="16"/>
                        <a:pt x="7" y="10"/>
                      </a:cubicBezTo>
                      <a:cubicBezTo>
                        <a:pt x="10" y="5"/>
                        <a:pt x="14" y="0"/>
                        <a:pt x="1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7" name="任意多边形 129">
                  <a:extLst>
                    <a:ext uri="{FF2B5EF4-FFF2-40B4-BE49-F238E27FC236}">
                      <a16:creationId xmlns:a16="http://schemas.microsoft.com/office/drawing/2014/main" id="{1E3B916B-189A-4663-B533-7022CEB7126C}"/>
                    </a:ext>
                  </a:extLst>
                </p:cNvPr>
                <p:cNvSpPr/>
                <p:nvPr/>
              </p:nvSpPr>
              <p:spPr bwMode="auto">
                <a:xfrm>
                  <a:off x="5408614" y="3295651"/>
                  <a:ext cx="38100" cy="58738"/>
                </a:xfrm>
                <a:custGeom>
                  <a:avLst/>
                  <a:gdLst>
                    <a:gd name="T0" fmla="*/ 14 w 14"/>
                    <a:gd name="T1" fmla="*/ 0 h 22"/>
                    <a:gd name="T2" fmla="*/ 8 w 14"/>
                    <a:gd name="T3" fmla="*/ 12 h 22"/>
                    <a:gd name="T4" fmla="*/ 1 w 14"/>
                    <a:gd name="T5" fmla="*/ 22 h 22"/>
                    <a:gd name="T6" fmla="*/ 6 w 14"/>
                    <a:gd name="T7" fmla="*/ 11 h 22"/>
                    <a:gd name="T8" fmla="*/ 14 w 14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2">
                      <a:moveTo>
                        <a:pt x="14" y="0"/>
                      </a:moveTo>
                      <a:cubicBezTo>
                        <a:pt x="14" y="0"/>
                        <a:pt x="12" y="6"/>
                        <a:pt x="8" y="12"/>
                      </a:cubicBezTo>
                      <a:cubicBezTo>
                        <a:pt x="5" y="18"/>
                        <a:pt x="1" y="22"/>
                        <a:pt x="1" y="22"/>
                      </a:cubicBezTo>
                      <a:cubicBezTo>
                        <a:pt x="0" y="22"/>
                        <a:pt x="3" y="17"/>
                        <a:pt x="6" y="11"/>
                      </a:cubicBezTo>
                      <a:cubicBezTo>
                        <a:pt x="10" y="4"/>
                        <a:pt x="13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8" name="任意多边形 130">
                  <a:extLst>
                    <a:ext uri="{FF2B5EF4-FFF2-40B4-BE49-F238E27FC236}">
                      <a16:creationId xmlns:a16="http://schemas.microsoft.com/office/drawing/2014/main" id="{2D5AA1E2-B8F4-499D-B67B-9F20BEB78695}"/>
                    </a:ext>
                  </a:extLst>
                </p:cNvPr>
                <p:cNvSpPr/>
                <p:nvPr/>
              </p:nvSpPr>
              <p:spPr bwMode="auto">
                <a:xfrm>
                  <a:off x="5551489" y="3368676"/>
                  <a:ext cx="34925" cy="55563"/>
                </a:xfrm>
                <a:custGeom>
                  <a:avLst/>
                  <a:gdLst>
                    <a:gd name="T0" fmla="*/ 12 w 13"/>
                    <a:gd name="T1" fmla="*/ 0 h 21"/>
                    <a:gd name="T2" fmla="*/ 7 w 13"/>
                    <a:gd name="T3" fmla="*/ 11 h 21"/>
                    <a:gd name="T4" fmla="*/ 0 w 13"/>
                    <a:gd name="T5" fmla="*/ 21 h 21"/>
                    <a:gd name="T6" fmla="*/ 5 w 13"/>
                    <a:gd name="T7" fmla="*/ 10 h 21"/>
                    <a:gd name="T8" fmla="*/ 12 w 13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1">
                      <a:moveTo>
                        <a:pt x="12" y="0"/>
                      </a:moveTo>
                      <a:cubicBezTo>
                        <a:pt x="13" y="0"/>
                        <a:pt x="10" y="5"/>
                        <a:pt x="7" y="11"/>
                      </a:cubicBezTo>
                      <a:cubicBezTo>
                        <a:pt x="4" y="17"/>
                        <a:pt x="1" y="21"/>
                        <a:pt x="0" y="21"/>
                      </a:cubicBezTo>
                      <a:cubicBezTo>
                        <a:pt x="0" y="20"/>
                        <a:pt x="2" y="15"/>
                        <a:pt x="5" y="10"/>
                      </a:cubicBezTo>
                      <a:cubicBezTo>
                        <a:pt x="9" y="4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9" name="任意多边形 131">
                  <a:extLst>
                    <a:ext uri="{FF2B5EF4-FFF2-40B4-BE49-F238E27FC236}">
                      <a16:creationId xmlns:a16="http://schemas.microsoft.com/office/drawing/2014/main" id="{93385B20-FB27-4AA6-B852-EF9070D99FCA}"/>
                    </a:ext>
                  </a:extLst>
                </p:cNvPr>
                <p:cNvSpPr/>
                <p:nvPr/>
              </p:nvSpPr>
              <p:spPr bwMode="auto">
                <a:xfrm>
                  <a:off x="4951414" y="3044826"/>
                  <a:ext cx="19050" cy="30163"/>
                </a:xfrm>
                <a:custGeom>
                  <a:avLst/>
                  <a:gdLst>
                    <a:gd name="T0" fmla="*/ 6 w 7"/>
                    <a:gd name="T1" fmla="*/ 0 h 11"/>
                    <a:gd name="T2" fmla="*/ 4 w 7"/>
                    <a:gd name="T3" fmla="*/ 6 h 11"/>
                    <a:gd name="T4" fmla="*/ 0 w 7"/>
                    <a:gd name="T5" fmla="*/ 11 h 11"/>
                    <a:gd name="T6" fmla="*/ 2 w 7"/>
                    <a:gd name="T7" fmla="*/ 5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2" y="9"/>
                        <a:pt x="1" y="11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0" name="任意多边形 132">
                  <a:extLst>
                    <a:ext uri="{FF2B5EF4-FFF2-40B4-BE49-F238E27FC236}">
                      <a16:creationId xmlns:a16="http://schemas.microsoft.com/office/drawing/2014/main" id="{01B30C9F-4FD6-4A08-B840-7320EB220012}"/>
                    </a:ext>
                  </a:extLst>
                </p:cNvPr>
                <p:cNvSpPr/>
                <p:nvPr/>
              </p:nvSpPr>
              <p:spPr bwMode="auto">
                <a:xfrm>
                  <a:off x="4991101" y="3067051"/>
                  <a:ext cx="19050" cy="28575"/>
                </a:xfrm>
                <a:custGeom>
                  <a:avLst/>
                  <a:gdLst>
                    <a:gd name="T0" fmla="*/ 7 w 7"/>
                    <a:gd name="T1" fmla="*/ 0 h 11"/>
                    <a:gd name="T2" fmla="*/ 5 w 7"/>
                    <a:gd name="T3" fmla="*/ 6 h 11"/>
                    <a:gd name="T4" fmla="*/ 1 w 7"/>
                    <a:gd name="T5" fmla="*/ 11 h 11"/>
                    <a:gd name="T6" fmla="*/ 3 w 7"/>
                    <a:gd name="T7" fmla="*/ 5 h 11"/>
                    <a:gd name="T8" fmla="*/ 7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7" y="0"/>
                      </a:moveTo>
                      <a:cubicBezTo>
                        <a:pt x="7" y="0"/>
                        <a:pt x="6" y="3"/>
                        <a:pt x="5" y="6"/>
                      </a:cubicBezTo>
                      <a:cubicBezTo>
                        <a:pt x="3" y="9"/>
                        <a:pt x="1" y="11"/>
                        <a:pt x="1" y="11"/>
                      </a:cubicBezTo>
                      <a:cubicBezTo>
                        <a:pt x="0" y="11"/>
                        <a:pt x="1" y="8"/>
                        <a:pt x="3" y="5"/>
                      </a:cubicBezTo>
                      <a:cubicBezTo>
                        <a:pt x="5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1" name="任意多边形 133">
                  <a:extLst>
                    <a:ext uri="{FF2B5EF4-FFF2-40B4-BE49-F238E27FC236}">
                      <a16:creationId xmlns:a16="http://schemas.microsoft.com/office/drawing/2014/main" id="{7D50F65E-6B8B-4340-AF06-121C20F1B472}"/>
                    </a:ext>
                  </a:extLst>
                </p:cNvPr>
                <p:cNvSpPr/>
                <p:nvPr/>
              </p:nvSpPr>
              <p:spPr bwMode="auto">
                <a:xfrm>
                  <a:off x="5086351" y="3114676"/>
                  <a:ext cx="19050" cy="31750"/>
                </a:xfrm>
                <a:custGeom>
                  <a:avLst/>
                  <a:gdLst>
                    <a:gd name="T0" fmla="*/ 7 w 7"/>
                    <a:gd name="T1" fmla="*/ 0 h 12"/>
                    <a:gd name="T2" fmla="*/ 5 w 7"/>
                    <a:gd name="T3" fmla="*/ 7 h 12"/>
                    <a:gd name="T4" fmla="*/ 1 w 7"/>
                    <a:gd name="T5" fmla="*/ 12 h 12"/>
                    <a:gd name="T6" fmla="*/ 3 w 7"/>
                    <a:gd name="T7" fmla="*/ 5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7" y="1"/>
                        <a:pt x="7" y="3"/>
                        <a:pt x="5" y="7"/>
                      </a:cubicBezTo>
                      <a:cubicBezTo>
                        <a:pt x="3" y="10"/>
                        <a:pt x="1" y="12"/>
                        <a:pt x="1" y="12"/>
                      </a:cubicBezTo>
                      <a:cubicBezTo>
                        <a:pt x="0" y="11"/>
                        <a:pt x="1" y="9"/>
                        <a:pt x="3" y="5"/>
                      </a:cubicBezTo>
                      <a:cubicBezTo>
                        <a:pt x="5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" name="任意多边形 134">
                  <a:extLst>
                    <a:ext uri="{FF2B5EF4-FFF2-40B4-BE49-F238E27FC236}">
                      <a16:creationId xmlns:a16="http://schemas.microsoft.com/office/drawing/2014/main" id="{D238D137-AB59-4A00-9B89-D04017432EF2}"/>
                    </a:ext>
                  </a:extLst>
                </p:cNvPr>
                <p:cNvSpPr/>
                <p:nvPr/>
              </p:nvSpPr>
              <p:spPr bwMode="auto">
                <a:xfrm>
                  <a:off x="5129214" y="3136901"/>
                  <a:ext cx="19050" cy="31750"/>
                </a:xfrm>
                <a:custGeom>
                  <a:avLst/>
                  <a:gdLst>
                    <a:gd name="T0" fmla="*/ 7 w 7"/>
                    <a:gd name="T1" fmla="*/ 0 h 12"/>
                    <a:gd name="T2" fmla="*/ 5 w 7"/>
                    <a:gd name="T3" fmla="*/ 6 h 12"/>
                    <a:gd name="T4" fmla="*/ 1 w 7"/>
                    <a:gd name="T5" fmla="*/ 11 h 12"/>
                    <a:gd name="T6" fmla="*/ 3 w 7"/>
                    <a:gd name="T7" fmla="*/ 5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7" y="1"/>
                        <a:pt x="6" y="3"/>
                        <a:pt x="5" y="6"/>
                      </a:cubicBezTo>
                      <a:cubicBezTo>
                        <a:pt x="3" y="9"/>
                        <a:pt x="1" y="12"/>
                        <a:pt x="1" y="11"/>
                      </a:cubicBezTo>
                      <a:cubicBezTo>
                        <a:pt x="0" y="11"/>
                        <a:pt x="1" y="8"/>
                        <a:pt x="3" y="5"/>
                      </a:cubicBezTo>
                      <a:cubicBezTo>
                        <a:pt x="4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3" name="任意多边形 135">
                  <a:extLst>
                    <a:ext uri="{FF2B5EF4-FFF2-40B4-BE49-F238E27FC236}">
                      <a16:creationId xmlns:a16="http://schemas.microsoft.com/office/drawing/2014/main" id="{5AC68184-7822-424C-B676-D34E9EBA767D}"/>
                    </a:ext>
                  </a:extLst>
                </p:cNvPr>
                <p:cNvSpPr/>
                <p:nvPr/>
              </p:nvSpPr>
              <p:spPr bwMode="auto">
                <a:xfrm>
                  <a:off x="5214939" y="3184526"/>
                  <a:ext cx="19050" cy="33338"/>
                </a:xfrm>
                <a:custGeom>
                  <a:avLst/>
                  <a:gdLst>
                    <a:gd name="T0" fmla="*/ 6 w 7"/>
                    <a:gd name="T1" fmla="*/ 0 h 12"/>
                    <a:gd name="T2" fmla="*/ 4 w 7"/>
                    <a:gd name="T3" fmla="*/ 6 h 12"/>
                    <a:gd name="T4" fmla="*/ 0 w 7"/>
                    <a:gd name="T5" fmla="*/ 11 h 12"/>
                    <a:gd name="T6" fmla="*/ 2 w 7"/>
                    <a:gd name="T7" fmla="*/ 5 h 12"/>
                    <a:gd name="T8" fmla="*/ 6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3" y="9"/>
                        <a:pt x="1" y="12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4" name="任意多边形 136">
                  <a:extLst>
                    <a:ext uri="{FF2B5EF4-FFF2-40B4-BE49-F238E27FC236}">
                      <a16:creationId xmlns:a16="http://schemas.microsoft.com/office/drawing/2014/main" id="{1EE1C05E-EA23-4124-A314-873D041441DF}"/>
                    </a:ext>
                  </a:extLst>
                </p:cNvPr>
                <p:cNvSpPr/>
                <p:nvPr/>
              </p:nvSpPr>
              <p:spPr bwMode="auto">
                <a:xfrm>
                  <a:off x="5256214" y="3206751"/>
                  <a:ext cx="19050" cy="28575"/>
                </a:xfrm>
                <a:custGeom>
                  <a:avLst/>
                  <a:gdLst>
                    <a:gd name="T0" fmla="*/ 6 w 7"/>
                    <a:gd name="T1" fmla="*/ 0 h 11"/>
                    <a:gd name="T2" fmla="*/ 4 w 7"/>
                    <a:gd name="T3" fmla="*/ 6 h 11"/>
                    <a:gd name="T4" fmla="*/ 0 w 7"/>
                    <a:gd name="T5" fmla="*/ 11 h 11"/>
                    <a:gd name="T6" fmla="*/ 2 w 7"/>
                    <a:gd name="T7" fmla="*/ 5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3" y="9"/>
                        <a:pt x="1" y="11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5" name="任意多边形 137">
                  <a:extLst>
                    <a:ext uri="{FF2B5EF4-FFF2-40B4-BE49-F238E27FC236}">
                      <a16:creationId xmlns:a16="http://schemas.microsoft.com/office/drawing/2014/main" id="{0091666A-2717-41D1-828D-D1558FF977C1}"/>
                    </a:ext>
                  </a:extLst>
                </p:cNvPr>
                <p:cNvSpPr/>
                <p:nvPr/>
              </p:nvSpPr>
              <p:spPr bwMode="auto">
                <a:xfrm>
                  <a:off x="5341939" y="3249613"/>
                  <a:ext cx="19050" cy="31750"/>
                </a:xfrm>
                <a:custGeom>
                  <a:avLst/>
                  <a:gdLst>
                    <a:gd name="T0" fmla="*/ 7 w 7"/>
                    <a:gd name="T1" fmla="*/ 1 h 12"/>
                    <a:gd name="T2" fmla="*/ 5 w 7"/>
                    <a:gd name="T3" fmla="*/ 7 h 12"/>
                    <a:gd name="T4" fmla="*/ 1 w 7"/>
                    <a:gd name="T5" fmla="*/ 12 h 12"/>
                    <a:gd name="T6" fmla="*/ 3 w 7"/>
                    <a:gd name="T7" fmla="*/ 6 h 12"/>
                    <a:gd name="T8" fmla="*/ 7 w 7"/>
                    <a:gd name="T9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1"/>
                      </a:moveTo>
                      <a:cubicBezTo>
                        <a:pt x="7" y="1"/>
                        <a:pt x="6" y="4"/>
                        <a:pt x="5" y="7"/>
                      </a:cubicBezTo>
                      <a:cubicBezTo>
                        <a:pt x="3" y="10"/>
                        <a:pt x="1" y="12"/>
                        <a:pt x="1" y="12"/>
                      </a:cubicBezTo>
                      <a:cubicBezTo>
                        <a:pt x="0" y="12"/>
                        <a:pt x="1" y="9"/>
                        <a:pt x="3" y="6"/>
                      </a:cubicBezTo>
                      <a:cubicBezTo>
                        <a:pt x="5" y="3"/>
                        <a:pt x="6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6" name="任意多边形 138">
                  <a:extLst>
                    <a:ext uri="{FF2B5EF4-FFF2-40B4-BE49-F238E27FC236}">
                      <a16:creationId xmlns:a16="http://schemas.microsoft.com/office/drawing/2014/main" id="{4F7785EE-97A1-4FE4-8B79-A8699E51CE29}"/>
                    </a:ext>
                  </a:extLst>
                </p:cNvPr>
                <p:cNvSpPr/>
                <p:nvPr/>
              </p:nvSpPr>
              <p:spPr bwMode="auto">
                <a:xfrm>
                  <a:off x="5391151" y="3276601"/>
                  <a:ext cx="17463" cy="30163"/>
                </a:xfrm>
                <a:custGeom>
                  <a:avLst/>
                  <a:gdLst>
                    <a:gd name="T0" fmla="*/ 6 w 7"/>
                    <a:gd name="T1" fmla="*/ 0 h 11"/>
                    <a:gd name="T2" fmla="*/ 4 w 7"/>
                    <a:gd name="T3" fmla="*/ 6 h 11"/>
                    <a:gd name="T4" fmla="*/ 0 w 7"/>
                    <a:gd name="T5" fmla="*/ 11 h 11"/>
                    <a:gd name="T6" fmla="*/ 2 w 7"/>
                    <a:gd name="T7" fmla="*/ 5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3" y="9"/>
                        <a:pt x="1" y="11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7" name="任意多边形 139">
                  <a:extLst>
                    <a:ext uri="{FF2B5EF4-FFF2-40B4-BE49-F238E27FC236}">
                      <a16:creationId xmlns:a16="http://schemas.microsoft.com/office/drawing/2014/main" id="{F152A835-CC69-4C52-94DB-10FD0C033072}"/>
                    </a:ext>
                  </a:extLst>
                </p:cNvPr>
                <p:cNvSpPr/>
                <p:nvPr/>
              </p:nvSpPr>
              <p:spPr bwMode="auto">
                <a:xfrm>
                  <a:off x="5473701" y="3319463"/>
                  <a:ext cx="19050" cy="31750"/>
                </a:xfrm>
                <a:custGeom>
                  <a:avLst/>
                  <a:gdLst>
                    <a:gd name="T0" fmla="*/ 7 w 7"/>
                    <a:gd name="T1" fmla="*/ 0 h 12"/>
                    <a:gd name="T2" fmla="*/ 5 w 7"/>
                    <a:gd name="T3" fmla="*/ 7 h 12"/>
                    <a:gd name="T4" fmla="*/ 1 w 7"/>
                    <a:gd name="T5" fmla="*/ 12 h 12"/>
                    <a:gd name="T6" fmla="*/ 3 w 7"/>
                    <a:gd name="T7" fmla="*/ 6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7" y="1"/>
                        <a:pt x="6" y="4"/>
                        <a:pt x="5" y="7"/>
                      </a:cubicBezTo>
                      <a:cubicBezTo>
                        <a:pt x="3" y="10"/>
                        <a:pt x="1" y="12"/>
                        <a:pt x="1" y="12"/>
                      </a:cubicBezTo>
                      <a:cubicBezTo>
                        <a:pt x="0" y="11"/>
                        <a:pt x="1" y="9"/>
                        <a:pt x="3" y="6"/>
                      </a:cubicBezTo>
                      <a:cubicBezTo>
                        <a:pt x="4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8" name="任意多边形 140">
                  <a:extLst>
                    <a:ext uri="{FF2B5EF4-FFF2-40B4-BE49-F238E27FC236}">
                      <a16:creationId xmlns:a16="http://schemas.microsoft.com/office/drawing/2014/main" id="{709E5CB2-178D-4791-A77A-DCA39576E3DC}"/>
                    </a:ext>
                  </a:extLst>
                </p:cNvPr>
                <p:cNvSpPr/>
                <p:nvPr/>
              </p:nvSpPr>
              <p:spPr bwMode="auto">
                <a:xfrm>
                  <a:off x="5522914" y="3346451"/>
                  <a:ext cx="19050" cy="30163"/>
                </a:xfrm>
                <a:custGeom>
                  <a:avLst/>
                  <a:gdLst>
                    <a:gd name="T0" fmla="*/ 7 w 7"/>
                    <a:gd name="T1" fmla="*/ 0 h 11"/>
                    <a:gd name="T2" fmla="*/ 5 w 7"/>
                    <a:gd name="T3" fmla="*/ 6 h 11"/>
                    <a:gd name="T4" fmla="*/ 1 w 7"/>
                    <a:gd name="T5" fmla="*/ 11 h 11"/>
                    <a:gd name="T6" fmla="*/ 3 w 7"/>
                    <a:gd name="T7" fmla="*/ 5 h 11"/>
                    <a:gd name="T8" fmla="*/ 7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7" y="0"/>
                      </a:moveTo>
                      <a:cubicBezTo>
                        <a:pt x="7" y="0"/>
                        <a:pt x="6" y="3"/>
                        <a:pt x="5" y="6"/>
                      </a:cubicBezTo>
                      <a:cubicBezTo>
                        <a:pt x="3" y="9"/>
                        <a:pt x="1" y="11"/>
                        <a:pt x="1" y="11"/>
                      </a:cubicBezTo>
                      <a:cubicBezTo>
                        <a:pt x="0" y="11"/>
                        <a:pt x="1" y="8"/>
                        <a:pt x="3" y="5"/>
                      </a:cubicBezTo>
                      <a:cubicBezTo>
                        <a:pt x="4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1" name="组合 420">
                <a:extLst>
                  <a:ext uri="{FF2B5EF4-FFF2-40B4-BE49-F238E27FC236}">
                    <a16:creationId xmlns:a16="http://schemas.microsoft.com/office/drawing/2014/main" id="{3E0845EB-1C99-4C66-8D2F-C52F201EA67F}"/>
                  </a:ext>
                </a:extLst>
              </p:cNvPr>
              <p:cNvGrpSpPr/>
              <p:nvPr/>
            </p:nvGrpSpPr>
            <p:grpSpPr>
              <a:xfrm>
                <a:off x="5837004" y="1578145"/>
                <a:ext cx="638175" cy="484188"/>
                <a:chOff x="5684838" y="1060450"/>
                <a:chExt cx="638175" cy="484188"/>
              </a:xfrm>
            </p:grpSpPr>
            <p:sp>
              <p:nvSpPr>
                <p:cNvPr id="784" name="任意多边形 141">
                  <a:extLst>
                    <a:ext uri="{FF2B5EF4-FFF2-40B4-BE49-F238E27FC236}">
                      <a16:creationId xmlns:a16="http://schemas.microsoft.com/office/drawing/2014/main" id="{4AB00947-D6DF-40C9-AE85-39418E3D4DF2}"/>
                    </a:ext>
                  </a:extLst>
                </p:cNvPr>
                <p:cNvSpPr/>
                <p:nvPr/>
              </p:nvSpPr>
              <p:spPr bwMode="auto">
                <a:xfrm>
                  <a:off x="5684838" y="1158875"/>
                  <a:ext cx="384175" cy="385763"/>
                </a:xfrm>
                <a:custGeom>
                  <a:avLst/>
                  <a:gdLst>
                    <a:gd name="T0" fmla="*/ 142 w 143"/>
                    <a:gd name="T1" fmla="*/ 142 h 143"/>
                    <a:gd name="T2" fmla="*/ 142 w 143"/>
                    <a:gd name="T3" fmla="*/ 141 h 143"/>
                    <a:gd name="T4" fmla="*/ 142 w 143"/>
                    <a:gd name="T5" fmla="*/ 139 h 143"/>
                    <a:gd name="T6" fmla="*/ 142 w 143"/>
                    <a:gd name="T7" fmla="*/ 132 h 143"/>
                    <a:gd name="T8" fmla="*/ 142 w 143"/>
                    <a:gd name="T9" fmla="*/ 103 h 143"/>
                    <a:gd name="T10" fmla="*/ 141 w 143"/>
                    <a:gd name="T11" fmla="*/ 0 h 143"/>
                    <a:gd name="T12" fmla="*/ 142 w 143"/>
                    <a:gd name="T13" fmla="*/ 1 h 143"/>
                    <a:gd name="T14" fmla="*/ 0 w 143"/>
                    <a:gd name="T15" fmla="*/ 1 h 143"/>
                    <a:gd name="T16" fmla="*/ 0 w 143"/>
                    <a:gd name="T17" fmla="*/ 1 h 143"/>
                    <a:gd name="T18" fmla="*/ 1 w 143"/>
                    <a:gd name="T19" fmla="*/ 0 h 143"/>
                    <a:gd name="T20" fmla="*/ 1 w 143"/>
                    <a:gd name="T21" fmla="*/ 142 h 143"/>
                    <a:gd name="T22" fmla="*/ 0 w 143"/>
                    <a:gd name="T23" fmla="*/ 142 h 143"/>
                    <a:gd name="T24" fmla="*/ 103 w 143"/>
                    <a:gd name="T25" fmla="*/ 142 h 143"/>
                    <a:gd name="T26" fmla="*/ 132 w 143"/>
                    <a:gd name="T27" fmla="*/ 142 h 143"/>
                    <a:gd name="T28" fmla="*/ 139 w 143"/>
                    <a:gd name="T29" fmla="*/ 142 h 143"/>
                    <a:gd name="T30" fmla="*/ 141 w 143"/>
                    <a:gd name="T31" fmla="*/ 142 h 143"/>
                    <a:gd name="T32" fmla="*/ 142 w 143"/>
                    <a:gd name="T33" fmla="*/ 142 h 143"/>
                    <a:gd name="T34" fmla="*/ 141 w 143"/>
                    <a:gd name="T35" fmla="*/ 142 h 143"/>
                    <a:gd name="T36" fmla="*/ 139 w 143"/>
                    <a:gd name="T37" fmla="*/ 142 h 143"/>
                    <a:gd name="T38" fmla="*/ 132 w 143"/>
                    <a:gd name="T39" fmla="*/ 142 h 143"/>
                    <a:gd name="T40" fmla="*/ 103 w 143"/>
                    <a:gd name="T41" fmla="*/ 142 h 143"/>
                    <a:gd name="T42" fmla="*/ 0 w 143"/>
                    <a:gd name="T43" fmla="*/ 143 h 143"/>
                    <a:gd name="T44" fmla="*/ 0 w 143"/>
                    <a:gd name="T45" fmla="*/ 143 h 143"/>
                    <a:gd name="T46" fmla="*/ 0 w 143"/>
                    <a:gd name="T47" fmla="*/ 142 h 143"/>
                    <a:gd name="T48" fmla="*/ 0 w 143"/>
                    <a:gd name="T49" fmla="*/ 0 h 143"/>
                    <a:gd name="T50" fmla="*/ 0 w 143"/>
                    <a:gd name="T51" fmla="*/ 0 h 143"/>
                    <a:gd name="T52" fmla="*/ 0 w 143"/>
                    <a:gd name="T53" fmla="*/ 0 h 143"/>
                    <a:gd name="T54" fmla="*/ 0 w 143"/>
                    <a:gd name="T55" fmla="*/ 0 h 143"/>
                    <a:gd name="T56" fmla="*/ 142 w 143"/>
                    <a:gd name="T57" fmla="*/ 0 h 143"/>
                    <a:gd name="T58" fmla="*/ 143 w 143"/>
                    <a:gd name="T59" fmla="*/ 0 h 143"/>
                    <a:gd name="T60" fmla="*/ 143 w 143"/>
                    <a:gd name="T61" fmla="*/ 0 h 143"/>
                    <a:gd name="T62" fmla="*/ 142 w 143"/>
                    <a:gd name="T63" fmla="*/ 103 h 143"/>
                    <a:gd name="T64" fmla="*/ 142 w 143"/>
                    <a:gd name="T65" fmla="*/ 132 h 143"/>
                    <a:gd name="T66" fmla="*/ 142 w 143"/>
                    <a:gd name="T67" fmla="*/ 140 h 143"/>
                    <a:gd name="T68" fmla="*/ 142 w 143"/>
                    <a:gd name="T69" fmla="*/ 142 h 143"/>
                    <a:gd name="T70" fmla="*/ 142 w 143"/>
                    <a:gd name="T71" fmla="*/ 14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3" h="143">
                      <a:moveTo>
                        <a:pt x="142" y="142"/>
                      </a:moveTo>
                      <a:cubicBezTo>
                        <a:pt x="142" y="142"/>
                        <a:pt x="142" y="142"/>
                        <a:pt x="142" y="141"/>
                      </a:cubicBezTo>
                      <a:cubicBezTo>
                        <a:pt x="142" y="141"/>
                        <a:pt x="142" y="140"/>
                        <a:pt x="142" y="139"/>
                      </a:cubicBezTo>
                      <a:cubicBezTo>
                        <a:pt x="142" y="138"/>
                        <a:pt x="142" y="135"/>
                        <a:pt x="142" y="132"/>
                      </a:cubicBezTo>
                      <a:cubicBezTo>
                        <a:pt x="142" y="125"/>
                        <a:pt x="142" y="115"/>
                        <a:pt x="142" y="103"/>
                      </a:cubicBezTo>
                      <a:cubicBezTo>
                        <a:pt x="142" y="78"/>
                        <a:pt x="141" y="43"/>
                        <a:pt x="141" y="0"/>
                      </a:cubicBezTo>
                      <a:cubicBezTo>
                        <a:pt x="142" y="1"/>
                        <a:pt x="142" y="1"/>
                        <a:pt x="142" y="1"/>
                      </a:cubicBezTo>
                      <a:cubicBezTo>
                        <a:pt x="101" y="1"/>
                        <a:pt x="52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52"/>
                        <a:pt x="1" y="101"/>
                        <a:pt x="1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43" y="142"/>
                        <a:pt x="78" y="142"/>
                        <a:pt x="103" y="142"/>
                      </a:cubicBezTo>
                      <a:cubicBezTo>
                        <a:pt x="115" y="142"/>
                        <a:pt x="125" y="142"/>
                        <a:pt x="132" y="142"/>
                      </a:cubicBezTo>
                      <a:cubicBezTo>
                        <a:pt x="135" y="142"/>
                        <a:pt x="137" y="142"/>
                        <a:pt x="139" y="142"/>
                      </a:cubicBezTo>
                      <a:cubicBezTo>
                        <a:pt x="140" y="142"/>
                        <a:pt x="141" y="142"/>
                        <a:pt x="141" y="142"/>
                      </a:cubicBezTo>
                      <a:cubicBezTo>
                        <a:pt x="142" y="142"/>
                        <a:pt x="142" y="142"/>
                        <a:pt x="142" y="142"/>
                      </a:cubicBezTo>
                      <a:cubicBezTo>
                        <a:pt x="142" y="142"/>
                        <a:pt x="142" y="142"/>
                        <a:pt x="141" y="142"/>
                      </a:cubicBezTo>
                      <a:cubicBezTo>
                        <a:pt x="141" y="142"/>
                        <a:pt x="140" y="142"/>
                        <a:pt x="139" y="142"/>
                      </a:cubicBezTo>
                      <a:cubicBezTo>
                        <a:pt x="138" y="142"/>
                        <a:pt x="135" y="142"/>
                        <a:pt x="132" y="142"/>
                      </a:cubicBezTo>
                      <a:cubicBezTo>
                        <a:pt x="125" y="142"/>
                        <a:pt x="115" y="142"/>
                        <a:pt x="103" y="142"/>
                      </a:cubicBezTo>
                      <a:cubicBezTo>
                        <a:pt x="78" y="142"/>
                        <a:pt x="43" y="143"/>
                        <a:pt x="0" y="143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101"/>
                        <a:pt x="0" y="5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101" y="0"/>
                        <a:pt x="142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2" y="43"/>
                        <a:pt x="142" y="78"/>
                        <a:pt x="142" y="103"/>
                      </a:cubicBezTo>
                      <a:cubicBezTo>
                        <a:pt x="142" y="116"/>
                        <a:pt x="142" y="125"/>
                        <a:pt x="142" y="132"/>
                      </a:cubicBezTo>
                      <a:cubicBezTo>
                        <a:pt x="142" y="135"/>
                        <a:pt x="142" y="138"/>
                        <a:pt x="142" y="140"/>
                      </a:cubicBezTo>
                      <a:cubicBezTo>
                        <a:pt x="142" y="140"/>
                        <a:pt x="142" y="141"/>
                        <a:pt x="142" y="142"/>
                      </a:cubicBezTo>
                      <a:cubicBezTo>
                        <a:pt x="142" y="142"/>
                        <a:pt x="142" y="142"/>
                        <a:pt x="142" y="142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5" name="任意多边形 142">
                  <a:extLst>
                    <a:ext uri="{FF2B5EF4-FFF2-40B4-BE49-F238E27FC236}">
                      <a16:creationId xmlns:a16="http://schemas.microsoft.com/office/drawing/2014/main" id="{067C5F6D-037A-499C-A887-03E41C21948B}"/>
                    </a:ext>
                  </a:extLst>
                </p:cNvPr>
                <p:cNvSpPr/>
                <p:nvPr/>
              </p:nvSpPr>
              <p:spPr bwMode="auto">
                <a:xfrm>
                  <a:off x="5684838" y="1060450"/>
                  <a:ext cx="554038" cy="481013"/>
                </a:xfrm>
                <a:custGeom>
                  <a:avLst/>
                  <a:gdLst>
                    <a:gd name="T0" fmla="*/ 142 w 206"/>
                    <a:gd name="T1" fmla="*/ 179 h 179"/>
                    <a:gd name="T2" fmla="*/ 143 w 206"/>
                    <a:gd name="T3" fmla="*/ 178 h 179"/>
                    <a:gd name="T4" fmla="*/ 146 w 206"/>
                    <a:gd name="T5" fmla="*/ 176 h 179"/>
                    <a:gd name="T6" fmla="*/ 159 w 206"/>
                    <a:gd name="T7" fmla="*/ 168 h 179"/>
                    <a:gd name="T8" fmla="*/ 205 w 206"/>
                    <a:gd name="T9" fmla="*/ 140 h 179"/>
                    <a:gd name="T10" fmla="*/ 205 w 206"/>
                    <a:gd name="T11" fmla="*/ 140 h 179"/>
                    <a:gd name="T12" fmla="*/ 205 w 206"/>
                    <a:gd name="T13" fmla="*/ 0 h 179"/>
                    <a:gd name="T14" fmla="*/ 205 w 206"/>
                    <a:gd name="T15" fmla="*/ 1 h 179"/>
                    <a:gd name="T16" fmla="*/ 205 w 206"/>
                    <a:gd name="T17" fmla="*/ 1 h 179"/>
                    <a:gd name="T18" fmla="*/ 65 w 206"/>
                    <a:gd name="T19" fmla="*/ 1 h 179"/>
                    <a:gd name="T20" fmla="*/ 65 w 206"/>
                    <a:gd name="T21" fmla="*/ 1 h 179"/>
                    <a:gd name="T22" fmla="*/ 18 w 206"/>
                    <a:gd name="T23" fmla="*/ 28 h 179"/>
                    <a:gd name="T24" fmla="*/ 5 w 206"/>
                    <a:gd name="T25" fmla="*/ 35 h 179"/>
                    <a:gd name="T26" fmla="*/ 1 w 206"/>
                    <a:gd name="T27" fmla="*/ 37 h 179"/>
                    <a:gd name="T28" fmla="*/ 0 w 206"/>
                    <a:gd name="T29" fmla="*/ 37 h 179"/>
                    <a:gd name="T30" fmla="*/ 1 w 206"/>
                    <a:gd name="T31" fmla="*/ 37 h 179"/>
                    <a:gd name="T32" fmla="*/ 5 w 206"/>
                    <a:gd name="T33" fmla="*/ 35 h 179"/>
                    <a:gd name="T34" fmla="*/ 18 w 206"/>
                    <a:gd name="T35" fmla="*/ 27 h 179"/>
                    <a:gd name="T36" fmla="*/ 65 w 206"/>
                    <a:gd name="T37" fmla="*/ 0 h 179"/>
                    <a:gd name="T38" fmla="*/ 65 w 206"/>
                    <a:gd name="T39" fmla="*/ 0 h 179"/>
                    <a:gd name="T40" fmla="*/ 65 w 206"/>
                    <a:gd name="T41" fmla="*/ 0 h 179"/>
                    <a:gd name="T42" fmla="*/ 205 w 206"/>
                    <a:gd name="T43" fmla="*/ 0 h 179"/>
                    <a:gd name="T44" fmla="*/ 205 w 206"/>
                    <a:gd name="T45" fmla="*/ 0 h 179"/>
                    <a:gd name="T46" fmla="*/ 206 w 206"/>
                    <a:gd name="T47" fmla="*/ 0 h 179"/>
                    <a:gd name="T48" fmla="*/ 206 w 206"/>
                    <a:gd name="T49" fmla="*/ 0 h 179"/>
                    <a:gd name="T50" fmla="*/ 206 w 206"/>
                    <a:gd name="T51" fmla="*/ 140 h 179"/>
                    <a:gd name="T52" fmla="*/ 206 w 206"/>
                    <a:gd name="T53" fmla="*/ 140 h 179"/>
                    <a:gd name="T54" fmla="*/ 206 w 206"/>
                    <a:gd name="T55" fmla="*/ 140 h 179"/>
                    <a:gd name="T56" fmla="*/ 159 w 206"/>
                    <a:gd name="T57" fmla="*/ 169 h 179"/>
                    <a:gd name="T58" fmla="*/ 146 w 206"/>
                    <a:gd name="T59" fmla="*/ 177 h 179"/>
                    <a:gd name="T60" fmla="*/ 143 w 206"/>
                    <a:gd name="T61" fmla="*/ 179 h 179"/>
                    <a:gd name="T62" fmla="*/ 142 w 206"/>
                    <a:gd name="T63" fmla="*/ 17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6" h="179">
                      <a:moveTo>
                        <a:pt x="142" y="179"/>
                      </a:moveTo>
                      <a:cubicBezTo>
                        <a:pt x="142" y="179"/>
                        <a:pt x="142" y="179"/>
                        <a:pt x="143" y="178"/>
                      </a:cubicBezTo>
                      <a:cubicBezTo>
                        <a:pt x="144" y="178"/>
                        <a:pt x="145" y="177"/>
                        <a:pt x="146" y="176"/>
                      </a:cubicBezTo>
                      <a:cubicBezTo>
                        <a:pt x="149" y="174"/>
                        <a:pt x="153" y="172"/>
                        <a:pt x="159" y="168"/>
                      </a:cubicBezTo>
                      <a:cubicBezTo>
                        <a:pt x="170" y="162"/>
                        <a:pt x="186" y="152"/>
                        <a:pt x="205" y="140"/>
                      </a:cubicBezTo>
                      <a:cubicBezTo>
                        <a:pt x="205" y="140"/>
                        <a:pt x="205" y="140"/>
                        <a:pt x="205" y="140"/>
                      </a:cubicBezTo>
                      <a:cubicBezTo>
                        <a:pt x="205" y="103"/>
                        <a:pt x="205" y="54"/>
                        <a:pt x="205" y="0"/>
                      </a:cubicBezTo>
                      <a:cubicBezTo>
                        <a:pt x="205" y="1"/>
                        <a:pt x="205" y="1"/>
                        <a:pt x="205" y="1"/>
                      </a:cubicBezTo>
                      <a:cubicBezTo>
                        <a:pt x="205" y="1"/>
                        <a:pt x="205" y="1"/>
                        <a:pt x="205" y="1"/>
                      </a:cubicBezTo>
                      <a:cubicBezTo>
                        <a:pt x="151" y="1"/>
                        <a:pt x="102" y="1"/>
                        <a:pt x="65" y="1"/>
                      </a:cubicBezTo>
                      <a:cubicBezTo>
                        <a:pt x="65" y="1"/>
                        <a:pt x="65" y="1"/>
                        <a:pt x="65" y="1"/>
                      </a:cubicBezTo>
                      <a:cubicBezTo>
                        <a:pt x="45" y="12"/>
                        <a:pt x="29" y="21"/>
                        <a:pt x="18" y="28"/>
                      </a:cubicBezTo>
                      <a:cubicBezTo>
                        <a:pt x="12" y="31"/>
                        <a:pt x="8" y="33"/>
                        <a:pt x="5" y="35"/>
                      </a:cubicBezTo>
                      <a:cubicBezTo>
                        <a:pt x="3" y="36"/>
                        <a:pt x="2" y="36"/>
                        <a:pt x="1" y="37"/>
                      </a:cubicBezTo>
                      <a:cubicBezTo>
                        <a:pt x="1" y="37"/>
                        <a:pt x="0" y="37"/>
                        <a:pt x="0" y="37"/>
                      </a:cubicBezTo>
                      <a:cubicBezTo>
                        <a:pt x="0" y="37"/>
                        <a:pt x="1" y="37"/>
                        <a:pt x="1" y="37"/>
                      </a:cubicBezTo>
                      <a:cubicBezTo>
                        <a:pt x="2" y="36"/>
                        <a:pt x="3" y="36"/>
                        <a:pt x="5" y="35"/>
                      </a:cubicBezTo>
                      <a:cubicBezTo>
                        <a:pt x="8" y="33"/>
                        <a:pt x="12" y="30"/>
                        <a:pt x="18" y="27"/>
                      </a:cubicBezTo>
                      <a:cubicBezTo>
                        <a:pt x="29" y="21"/>
                        <a:pt x="45" y="11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102" y="0"/>
                        <a:pt x="151" y="0"/>
                        <a:pt x="205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206" y="54"/>
                        <a:pt x="206" y="103"/>
                        <a:pt x="206" y="140"/>
                      </a:cubicBezTo>
                      <a:cubicBezTo>
                        <a:pt x="206" y="140"/>
                        <a:pt x="206" y="140"/>
                        <a:pt x="206" y="140"/>
                      </a:cubicBezTo>
                      <a:cubicBezTo>
                        <a:pt x="206" y="140"/>
                        <a:pt x="206" y="140"/>
                        <a:pt x="206" y="140"/>
                      </a:cubicBezTo>
                      <a:cubicBezTo>
                        <a:pt x="186" y="152"/>
                        <a:pt x="170" y="162"/>
                        <a:pt x="159" y="169"/>
                      </a:cubicBezTo>
                      <a:cubicBezTo>
                        <a:pt x="154" y="172"/>
                        <a:pt x="149" y="175"/>
                        <a:pt x="146" y="177"/>
                      </a:cubicBezTo>
                      <a:cubicBezTo>
                        <a:pt x="145" y="177"/>
                        <a:pt x="144" y="178"/>
                        <a:pt x="143" y="179"/>
                      </a:cubicBezTo>
                      <a:cubicBezTo>
                        <a:pt x="142" y="179"/>
                        <a:pt x="142" y="179"/>
                        <a:pt x="142" y="179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6" name="任意多边形 143">
                  <a:extLst>
                    <a:ext uri="{FF2B5EF4-FFF2-40B4-BE49-F238E27FC236}">
                      <a16:creationId xmlns:a16="http://schemas.microsoft.com/office/drawing/2014/main" id="{4A03F3F8-445A-4F19-B05F-782F445B49D0}"/>
                    </a:ext>
                  </a:extLst>
                </p:cNvPr>
                <p:cNvSpPr/>
                <p:nvPr/>
              </p:nvSpPr>
              <p:spPr bwMode="auto">
                <a:xfrm>
                  <a:off x="6067426" y="1060450"/>
                  <a:ext cx="168275" cy="101600"/>
                </a:xfrm>
                <a:custGeom>
                  <a:avLst/>
                  <a:gdLst>
                    <a:gd name="T0" fmla="*/ 63 w 63"/>
                    <a:gd name="T1" fmla="*/ 0 h 38"/>
                    <a:gd name="T2" fmla="*/ 32 w 63"/>
                    <a:gd name="T3" fmla="*/ 19 h 38"/>
                    <a:gd name="T4" fmla="*/ 0 w 63"/>
                    <a:gd name="T5" fmla="*/ 37 h 38"/>
                    <a:gd name="T6" fmla="*/ 31 w 63"/>
                    <a:gd name="T7" fmla="*/ 18 h 38"/>
                    <a:gd name="T8" fmla="*/ 63 w 63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8">
                      <a:moveTo>
                        <a:pt x="63" y="0"/>
                      </a:moveTo>
                      <a:cubicBezTo>
                        <a:pt x="63" y="1"/>
                        <a:pt x="49" y="9"/>
                        <a:pt x="32" y="19"/>
                      </a:cubicBezTo>
                      <a:cubicBezTo>
                        <a:pt x="14" y="30"/>
                        <a:pt x="0" y="38"/>
                        <a:pt x="0" y="37"/>
                      </a:cubicBezTo>
                      <a:cubicBezTo>
                        <a:pt x="0" y="37"/>
                        <a:pt x="14" y="29"/>
                        <a:pt x="31" y="18"/>
                      </a:cubicBezTo>
                      <a:cubicBezTo>
                        <a:pt x="49" y="8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7" name="任意多边形 144">
                  <a:extLst>
                    <a:ext uri="{FF2B5EF4-FFF2-40B4-BE49-F238E27FC236}">
                      <a16:creationId xmlns:a16="http://schemas.microsoft.com/office/drawing/2014/main" id="{39F4CE02-9413-4F80-A502-38740CCAFBD0}"/>
                    </a:ext>
                  </a:extLst>
                </p:cNvPr>
                <p:cNvSpPr/>
                <p:nvPr/>
              </p:nvSpPr>
              <p:spPr bwMode="auto">
                <a:xfrm>
                  <a:off x="5684838" y="1525588"/>
                  <a:ext cx="19050" cy="11113"/>
                </a:xfrm>
                <a:custGeom>
                  <a:avLst/>
                  <a:gdLst>
                    <a:gd name="T0" fmla="*/ 7 w 7"/>
                    <a:gd name="T1" fmla="*/ 0 h 4"/>
                    <a:gd name="T2" fmla="*/ 4 w 7"/>
                    <a:gd name="T3" fmla="*/ 3 h 4"/>
                    <a:gd name="T4" fmla="*/ 0 w 7"/>
                    <a:gd name="T5" fmla="*/ 4 h 4"/>
                    <a:gd name="T6" fmla="*/ 3 w 7"/>
                    <a:gd name="T7" fmla="*/ 2 h 4"/>
                    <a:gd name="T8" fmla="*/ 7 w 7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1"/>
                        <a:pt x="6" y="2"/>
                        <a:pt x="4" y="3"/>
                      </a:cubicBezTo>
                      <a:cubicBezTo>
                        <a:pt x="2" y="4"/>
                        <a:pt x="0" y="4"/>
                        <a:pt x="0" y="4"/>
                      </a:cubicBezTo>
                      <a:cubicBezTo>
                        <a:pt x="0" y="4"/>
                        <a:pt x="1" y="3"/>
                        <a:pt x="3" y="2"/>
                      </a:cubicBezTo>
                      <a:cubicBezTo>
                        <a:pt x="5" y="1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8" name="任意多边形 145">
                  <a:extLst>
                    <a:ext uri="{FF2B5EF4-FFF2-40B4-BE49-F238E27FC236}">
                      <a16:creationId xmlns:a16="http://schemas.microsoft.com/office/drawing/2014/main" id="{88CC4F18-52DF-4736-A41E-C8F2DCA5E991}"/>
                    </a:ext>
                  </a:extLst>
                </p:cNvPr>
                <p:cNvSpPr/>
                <p:nvPr/>
              </p:nvSpPr>
              <p:spPr bwMode="auto">
                <a:xfrm>
                  <a:off x="5719763" y="1504950"/>
                  <a:ext cx="20638" cy="12700"/>
                </a:xfrm>
                <a:custGeom>
                  <a:avLst/>
                  <a:gdLst>
                    <a:gd name="T0" fmla="*/ 7 w 8"/>
                    <a:gd name="T1" fmla="*/ 1 h 5"/>
                    <a:gd name="T2" fmla="*/ 4 w 8"/>
                    <a:gd name="T3" fmla="*/ 3 h 5"/>
                    <a:gd name="T4" fmla="*/ 1 w 8"/>
                    <a:gd name="T5" fmla="*/ 4 h 5"/>
                    <a:gd name="T6" fmla="*/ 4 w 8"/>
                    <a:gd name="T7" fmla="*/ 2 h 5"/>
                    <a:gd name="T8" fmla="*/ 7 w 8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5">
                      <a:moveTo>
                        <a:pt x="7" y="1"/>
                      </a:moveTo>
                      <a:cubicBezTo>
                        <a:pt x="8" y="1"/>
                        <a:pt x="6" y="2"/>
                        <a:pt x="4" y="3"/>
                      </a:cubicBezTo>
                      <a:cubicBezTo>
                        <a:pt x="2" y="4"/>
                        <a:pt x="1" y="5"/>
                        <a:pt x="1" y="4"/>
                      </a:cubicBezTo>
                      <a:cubicBezTo>
                        <a:pt x="0" y="4"/>
                        <a:pt x="2" y="3"/>
                        <a:pt x="4" y="2"/>
                      </a:cubicBezTo>
                      <a:cubicBezTo>
                        <a:pt x="6" y="1"/>
                        <a:pt x="7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9" name="任意多边形 146">
                  <a:extLst>
                    <a:ext uri="{FF2B5EF4-FFF2-40B4-BE49-F238E27FC236}">
                      <a16:creationId xmlns:a16="http://schemas.microsoft.com/office/drawing/2014/main" id="{CA5C6001-5A41-49E3-9D4E-3EAC6D78FF00}"/>
                    </a:ext>
                  </a:extLst>
                </p:cNvPr>
                <p:cNvSpPr/>
                <p:nvPr/>
              </p:nvSpPr>
              <p:spPr bwMode="auto">
                <a:xfrm>
                  <a:off x="5756276" y="1485900"/>
                  <a:ext cx="19050" cy="11113"/>
                </a:xfrm>
                <a:custGeom>
                  <a:avLst/>
                  <a:gdLst>
                    <a:gd name="T0" fmla="*/ 7 w 7"/>
                    <a:gd name="T1" fmla="*/ 0 h 4"/>
                    <a:gd name="T2" fmla="*/ 4 w 7"/>
                    <a:gd name="T3" fmla="*/ 2 h 4"/>
                    <a:gd name="T4" fmla="*/ 0 w 7"/>
                    <a:gd name="T5" fmla="*/ 4 h 4"/>
                    <a:gd name="T6" fmla="*/ 3 w 7"/>
                    <a:gd name="T7" fmla="*/ 1 h 4"/>
                    <a:gd name="T8" fmla="*/ 7 w 7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6" y="1"/>
                        <a:pt x="4" y="2"/>
                      </a:cubicBezTo>
                      <a:cubicBezTo>
                        <a:pt x="2" y="3"/>
                        <a:pt x="0" y="4"/>
                        <a:pt x="0" y="4"/>
                      </a:cubicBezTo>
                      <a:cubicBezTo>
                        <a:pt x="0" y="3"/>
                        <a:pt x="1" y="2"/>
                        <a:pt x="3" y="1"/>
                      </a:cubicBezTo>
                      <a:cubicBezTo>
                        <a:pt x="5" y="0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0" name="任意多边形 147">
                  <a:extLst>
                    <a:ext uri="{FF2B5EF4-FFF2-40B4-BE49-F238E27FC236}">
                      <a16:creationId xmlns:a16="http://schemas.microsoft.com/office/drawing/2014/main" id="{340F75CB-1638-4061-B4EB-369B00506378}"/>
                    </a:ext>
                  </a:extLst>
                </p:cNvPr>
                <p:cNvSpPr/>
                <p:nvPr/>
              </p:nvSpPr>
              <p:spPr bwMode="auto">
                <a:xfrm>
                  <a:off x="5792788" y="1463675"/>
                  <a:ext cx="17463" cy="11113"/>
                </a:xfrm>
                <a:custGeom>
                  <a:avLst/>
                  <a:gdLst>
                    <a:gd name="T0" fmla="*/ 7 w 7"/>
                    <a:gd name="T1" fmla="*/ 0 h 4"/>
                    <a:gd name="T2" fmla="*/ 4 w 7"/>
                    <a:gd name="T3" fmla="*/ 3 h 4"/>
                    <a:gd name="T4" fmla="*/ 1 w 7"/>
                    <a:gd name="T5" fmla="*/ 4 h 4"/>
                    <a:gd name="T6" fmla="*/ 4 w 7"/>
                    <a:gd name="T7" fmla="*/ 1 h 4"/>
                    <a:gd name="T8" fmla="*/ 7 w 7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6" y="2"/>
                        <a:pt x="4" y="3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0" y="4"/>
                        <a:pt x="2" y="3"/>
                        <a:pt x="4" y="1"/>
                      </a:cubicBezTo>
                      <a:cubicBezTo>
                        <a:pt x="5" y="0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1" name="任意多边形 148">
                  <a:extLst>
                    <a:ext uri="{FF2B5EF4-FFF2-40B4-BE49-F238E27FC236}">
                      <a16:creationId xmlns:a16="http://schemas.microsoft.com/office/drawing/2014/main" id="{6543D6AA-8FA3-437F-896F-8FA6FD6247EB}"/>
                    </a:ext>
                  </a:extLst>
                </p:cNvPr>
                <p:cNvSpPr/>
                <p:nvPr/>
              </p:nvSpPr>
              <p:spPr bwMode="auto">
                <a:xfrm>
                  <a:off x="5829301" y="1443038"/>
                  <a:ext cx="19050" cy="12700"/>
                </a:xfrm>
                <a:custGeom>
                  <a:avLst/>
                  <a:gdLst>
                    <a:gd name="T0" fmla="*/ 7 w 7"/>
                    <a:gd name="T1" fmla="*/ 0 h 5"/>
                    <a:gd name="T2" fmla="*/ 4 w 7"/>
                    <a:gd name="T3" fmla="*/ 3 h 5"/>
                    <a:gd name="T4" fmla="*/ 0 w 7"/>
                    <a:gd name="T5" fmla="*/ 4 h 5"/>
                    <a:gd name="T6" fmla="*/ 3 w 7"/>
                    <a:gd name="T7" fmla="*/ 2 h 5"/>
                    <a:gd name="T8" fmla="*/ 7 w 7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7" y="0"/>
                      </a:moveTo>
                      <a:cubicBezTo>
                        <a:pt x="7" y="1"/>
                        <a:pt x="6" y="2"/>
                        <a:pt x="4" y="3"/>
                      </a:cubicBezTo>
                      <a:cubicBezTo>
                        <a:pt x="2" y="4"/>
                        <a:pt x="0" y="5"/>
                        <a:pt x="0" y="4"/>
                      </a:cubicBezTo>
                      <a:cubicBezTo>
                        <a:pt x="0" y="4"/>
                        <a:pt x="1" y="3"/>
                        <a:pt x="3" y="2"/>
                      </a:cubicBezTo>
                      <a:cubicBezTo>
                        <a:pt x="5" y="1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2" name="椭圆 791">
                  <a:extLst>
                    <a:ext uri="{FF2B5EF4-FFF2-40B4-BE49-F238E27FC236}">
                      <a16:creationId xmlns:a16="http://schemas.microsoft.com/office/drawing/2014/main" id="{F77B1683-D53A-4A16-A43E-B2F487959411}"/>
                    </a:ext>
                  </a:extLst>
                </p:cNvPr>
                <p:cNvSpPr/>
                <p:nvPr/>
              </p:nvSpPr>
              <p:spPr bwMode="auto">
                <a:xfrm>
                  <a:off x="5854701" y="1408113"/>
                  <a:ext cx="4763" cy="20638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3" name="椭圆 792">
                  <a:extLst>
                    <a:ext uri="{FF2B5EF4-FFF2-40B4-BE49-F238E27FC236}">
                      <a16:creationId xmlns:a16="http://schemas.microsoft.com/office/drawing/2014/main" id="{401F8C42-44B2-4599-8025-B540EB78B6FB}"/>
                    </a:ext>
                  </a:extLst>
                </p:cNvPr>
                <p:cNvSpPr/>
                <p:nvPr/>
              </p:nvSpPr>
              <p:spPr bwMode="auto">
                <a:xfrm>
                  <a:off x="5856288" y="1363663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4" name="椭圆 793">
                  <a:extLst>
                    <a:ext uri="{FF2B5EF4-FFF2-40B4-BE49-F238E27FC236}">
                      <a16:creationId xmlns:a16="http://schemas.microsoft.com/office/drawing/2014/main" id="{77D272E3-63A6-4E06-841D-FEA1ED48F5E2}"/>
                    </a:ext>
                  </a:extLst>
                </p:cNvPr>
                <p:cNvSpPr/>
                <p:nvPr/>
              </p:nvSpPr>
              <p:spPr bwMode="auto">
                <a:xfrm>
                  <a:off x="5856288" y="1323975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5" name="椭圆 794">
                  <a:extLst>
                    <a:ext uri="{FF2B5EF4-FFF2-40B4-BE49-F238E27FC236}">
                      <a16:creationId xmlns:a16="http://schemas.microsoft.com/office/drawing/2014/main" id="{64BDBA4E-2DFC-468F-848D-72D45C8C3EBD}"/>
                    </a:ext>
                  </a:extLst>
                </p:cNvPr>
                <p:cNvSpPr/>
                <p:nvPr/>
              </p:nvSpPr>
              <p:spPr bwMode="auto">
                <a:xfrm>
                  <a:off x="5856288" y="1281113"/>
                  <a:ext cx="3175" cy="20638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6" name="椭圆 795">
                  <a:extLst>
                    <a:ext uri="{FF2B5EF4-FFF2-40B4-BE49-F238E27FC236}">
                      <a16:creationId xmlns:a16="http://schemas.microsoft.com/office/drawing/2014/main" id="{83F09D1C-2DF7-4ACE-BAB1-CDB22D712481}"/>
                    </a:ext>
                  </a:extLst>
                </p:cNvPr>
                <p:cNvSpPr/>
                <p:nvPr/>
              </p:nvSpPr>
              <p:spPr bwMode="auto">
                <a:xfrm>
                  <a:off x="5856288" y="1239838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7" name="椭圆 796">
                  <a:extLst>
                    <a:ext uri="{FF2B5EF4-FFF2-40B4-BE49-F238E27FC236}">
                      <a16:creationId xmlns:a16="http://schemas.microsoft.com/office/drawing/2014/main" id="{04378A09-B7DB-41AC-8393-77E40539784B}"/>
                    </a:ext>
                  </a:extLst>
                </p:cNvPr>
                <p:cNvSpPr/>
                <p:nvPr/>
              </p:nvSpPr>
              <p:spPr bwMode="auto">
                <a:xfrm>
                  <a:off x="5856288" y="1196975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8" name="任意多边形 155">
                  <a:extLst>
                    <a:ext uri="{FF2B5EF4-FFF2-40B4-BE49-F238E27FC236}">
                      <a16:creationId xmlns:a16="http://schemas.microsoft.com/office/drawing/2014/main" id="{41E78763-27E3-4FEB-B649-C8A3AED8E2C2}"/>
                    </a:ext>
                  </a:extLst>
                </p:cNvPr>
                <p:cNvSpPr/>
                <p:nvPr/>
              </p:nvSpPr>
              <p:spPr bwMode="auto">
                <a:xfrm>
                  <a:off x="5856288" y="1157288"/>
                  <a:ext cx="6350" cy="20638"/>
                </a:xfrm>
                <a:custGeom>
                  <a:avLst/>
                  <a:gdLst>
                    <a:gd name="T0" fmla="*/ 1 w 2"/>
                    <a:gd name="T1" fmla="*/ 0 h 8"/>
                    <a:gd name="T2" fmla="*/ 1 w 2"/>
                    <a:gd name="T3" fmla="*/ 4 h 8"/>
                    <a:gd name="T4" fmla="*/ 1 w 2"/>
                    <a:gd name="T5" fmla="*/ 8 h 8"/>
                    <a:gd name="T6" fmla="*/ 0 w 2"/>
                    <a:gd name="T7" fmla="*/ 4 h 8"/>
                    <a:gd name="T8" fmla="*/ 1 w 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cubicBezTo>
                        <a:pt x="1" y="0"/>
                        <a:pt x="2" y="2"/>
                        <a:pt x="1" y="4"/>
                      </a:cubicBezTo>
                      <a:cubicBezTo>
                        <a:pt x="1" y="6"/>
                        <a:pt x="1" y="8"/>
                        <a:pt x="1" y="8"/>
                      </a:cubicBezTo>
                      <a:cubicBezTo>
                        <a:pt x="0" y="8"/>
                        <a:pt x="0" y="6"/>
                        <a:pt x="0" y="4"/>
                      </a:cubicBezTo>
                      <a:cubicBezTo>
                        <a:pt x="0" y="2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9" name="椭圆 798">
                  <a:extLst>
                    <a:ext uri="{FF2B5EF4-FFF2-40B4-BE49-F238E27FC236}">
                      <a16:creationId xmlns:a16="http://schemas.microsoft.com/office/drawing/2014/main" id="{AF38124D-181C-4CF9-8C6B-2C8D1B16E732}"/>
                    </a:ext>
                  </a:extLst>
                </p:cNvPr>
                <p:cNvSpPr/>
                <p:nvPr/>
              </p:nvSpPr>
              <p:spPr bwMode="auto">
                <a:xfrm>
                  <a:off x="5856288" y="1114425"/>
                  <a:ext cx="6350" cy="20638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0" name="任意多边形 157">
                  <a:extLst>
                    <a:ext uri="{FF2B5EF4-FFF2-40B4-BE49-F238E27FC236}">
                      <a16:creationId xmlns:a16="http://schemas.microsoft.com/office/drawing/2014/main" id="{CC3D608B-DCE4-4484-A456-AAFE6BD1A610}"/>
                    </a:ext>
                  </a:extLst>
                </p:cNvPr>
                <p:cNvSpPr/>
                <p:nvPr/>
              </p:nvSpPr>
              <p:spPr bwMode="auto">
                <a:xfrm>
                  <a:off x="5856288" y="1073150"/>
                  <a:ext cx="6350" cy="22225"/>
                </a:xfrm>
                <a:custGeom>
                  <a:avLst/>
                  <a:gdLst>
                    <a:gd name="T0" fmla="*/ 1 w 2"/>
                    <a:gd name="T1" fmla="*/ 0 h 8"/>
                    <a:gd name="T2" fmla="*/ 2 w 2"/>
                    <a:gd name="T3" fmla="*/ 4 h 8"/>
                    <a:gd name="T4" fmla="*/ 1 w 2"/>
                    <a:gd name="T5" fmla="*/ 8 h 8"/>
                    <a:gd name="T6" fmla="*/ 0 w 2"/>
                    <a:gd name="T7" fmla="*/ 4 h 8"/>
                    <a:gd name="T8" fmla="*/ 1 w 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cubicBezTo>
                        <a:pt x="1" y="0"/>
                        <a:pt x="2" y="2"/>
                        <a:pt x="2" y="4"/>
                      </a:cubicBezTo>
                      <a:cubicBezTo>
                        <a:pt x="2" y="6"/>
                        <a:pt x="1" y="8"/>
                        <a:pt x="1" y="8"/>
                      </a:cubicBezTo>
                      <a:cubicBezTo>
                        <a:pt x="1" y="8"/>
                        <a:pt x="0" y="6"/>
                        <a:pt x="0" y="4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1" name="椭圆 800">
                  <a:extLst>
                    <a:ext uri="{FF2B5EF4-FFF2-40B4-BE49-F238E27FC236}">
                      <a16:creationId xmlns:a16="http://schemas.microsoft.com/office/drawing/2014/main" id="{94423B6D-8E3B-49CE-B857-FAA146700A20}"/>
                    </a:ext>
                  </a:extLst>
                </p:cNvPr>
                <p:cNvSpPr/>
                <p:nvPr/>
              </p:nvSpPr>
              <p:spPr bwMode="auto">
                <a:xfrm>
                  <a:off x="6218238" y="1435100"/>
                  <a:ext cx="17463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2" name="椭圆 801">
                  <a:extLst>
                    <a:ext uri="{FF2B5EF4-FFF2-40B4-BE49-F238E27FC236}">
                      <a16:creationId xmlns:a16="http://schemas.microsoft.com/office/drawing/2014/main" id="{3B4F3CC3-02DD-4131-91F0-ED0BA1F8D908}"/>
                    </a:ext>
                  </a:extLst>
                </p:cNvPr>
                <p:cNvSpPr/>
                <p:nvPr/>
              </p:nvSpPr>
              <p:spPr bwMode="auto">
                <a:xfrm>
                  <a:off x="6173788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3" name="椭圆 802">
                  <a:extLst>
                    <a:ext uri="{FF2B5EF4-FFF2-40B4-BE49-F238E27FC236}">
                      <a16:creationId xmlns:a16="http://schemas.microsoft.com/office/drawing/2014/main" id="{B1D57450-3E9A-4B11-81D8-EA68BA9EEF5D}"/>
                    </a:ext>
                  </a:extLst>
                </p:cNvPr>
                <p:cNvSpPr/>
                <p:nvPr/>
              </p:nvSpPr>
              <p:spPr bwMode="auto">
                <a:xfrm>
                  <a:off x="6130926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4" name="椭圆 803">
                  <a:extLst>
                    <a:ext uri="{FF2B5EF4-FFF2-40B4-BE49-F238E27FC236}">
                      <a16:creationId xmlns:a16="http://schemas.microsoft.com/office/drawing/2014/main" id="{09154DCD-27AA-481A-953D-23C1A3F816B2}"/>
                    </a:ext>
                  </a:extLst>
                </p:cNvPr>
                <p:cNvSpPr/>
                <p:nvPr/>
              </p:nvSpPr>
              <p:spPr bwMode="auto">
                <a:xfrm>
                  <a:off x="6091238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5" name="椭圆 804">
                  <a:extLst>
                    <a:ext uri="{FF2B5EF4-FFF2-40B4-BE49-F238E27FC236}">
                      <a16:creationId xmlns:a16="http://schemas.microsoft.com/office/drawing/2014/main" id="{1BC41E17-DA81-4E4F-94C5-19A78BEF2975}"/>
                    </a:ext>
                  </a:extLst>
                </p:cNvPr>
                <p:cNvSpPr/>
                <p:nvPr/>
              </p:nvSpPr>
              <p:spPr bwMode="auto">
                <a:xfrm>
                  <a:off x="6048376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6" name="椭圆 805">
                  <a:extLst>
                    <a:ext uri="{FF2B5EF4-FFF2-40B4-BE49-F238E27FC236}">
                      <a16:creationId xmlns:a16="http://schemas.microsoft.com/office/drawing/2014/main" id="{24F354A7-34DF-4992-884E-D3CFF0ED98B9}"/>
                    </a:ext>
                  </a:extLst>
                </p:cNvPr>
                <p:cNvSpPr/>
                <p:nvPr/>
              </p:nvSpPr>
              <p:spPr bwMode="auto">
                <a:xfrm>
                  <a:off x="6007101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7" name="椭圆 806">
                  <a:extLst>
                    <a:ext uri="{FF2B5EF4-FFF2-40B4-BE49-F238E27FC236}">
                      <a16:creationId xmlns:a16="http://schemas.microsoft.com/office/drawing/2014/main" id="{C1AAC654-20E3-4269-93EA-9D7E5D933350}"/>
                    </a:ext>
                  </a:extLst>
                </p:cNvPr>
                <p:cNvSpPr/>
                <p:nvPr/>
              </p:nvSpPr>
              <p:spPr bwMode="auto">
                <a:xfrm>
                  <a:off x="5964238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8" name="椭圆 807">
                  <a:extLst>
                    <a:ext uri="{FF2B5EF4-FFF2-40B4-BE49-F238E27FC236}">
                      <a16:creationId xmlns:a16="http://schemas.microsoft.com/office/drawing/2014/main" id="{5364808F-EC0E-4A78-AE45-07E646F5A9C1}"/>
                    </a:ext>
                  </a:extLst>
                </p:cNvPr>
                <p:cNvSpPr/>
                <p:nvPr/>
              </p:nvSpPr>
              <p:spPr bwMode="auto">
                <a:xfrm>
                  <a:off x="5924551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9" name="椭圆 808">
                  <a:extLst>
                    <a:ext uri="{FF2B5EF4-FFF2-40B4-BE49-F238E27FC236}">
                      <a16:creationId xmlns:a16="http://schemas.microsoft.com/office/drawing/2014/main" id="{9008371D-E611-452B-B44E-9C98D9071E37}"/>
                    </a:ext>
                  </a:extLst>
                </p:cNvPr>
                <p:cNvSpPr/>
                <p:nvPr/>
              </p:nvSpPr>
              <p:spPr bwMode="auto">
                <a:xfrm>
                  <a:off x="5881688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0" name="椭圆 809">
                  <a:extLst>
                    <a:ext uri="{FF2B5EF4-FFF2-40B4-BE49-F238E27FC236}">
                      <a16:creationId xmlns:a16="http://schemas.microsoft.com/office/drawing/2014/main" id="{C18B478B-B49F-40B8-B096-378008B3DA33}"/>
                    </a:ext>
                  </a:extLst>
                </p:cNvPr>
                <p:cNvSpPr/>
                <p:nvPr/>
              </p:nvSpPr>
              <p:spPr bwMode="auto">
                <a:xfrm>
                  <a:off x="5856288" y="1435100"/>
                  <a:ext cx="6350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1" name="任意多边形 168">
                  <a:extLst>
                    <a:ext uri="{FF2B5EF4-FFF2-40B4-BE49-F238E27FC236}">
                      <a16:creationId xmlns:a16="http://schemas.microsoft.com/office/drawing/2014/main" id="{EBB0980F-D3E9-4FFE-8A73-F61937D73743}"/>
                    </a:ext>
                  </a:extLst>
                </p:cNvPr>
                <p:cNvSpPr/>
                <p:nvPr/>
              </p:nvSpPr>
              <p:spPr bwMode="auto">
                <a:xfrm>
                  <a:off x="6272213" y="1204913"/>
                  <a:ext cx="50800" cy="104775"/>
                </a:xfrm>
                <a:custGeom>
                  <a:avLst/>
                  <a:gdLst>
                    <a:gd name="T0" fmla="*/ 4 w 19"/>
                    <a:gd name="T1" fmla="*/ 39 h 39"/>
                    <a:gd name="T2" fmla="*/ 8 w 19"/>
                    <a:gd name="T3" fmla="*/ 39 h 39"/>
                    <a:gd name="T4" fmla="*/ 15 w 19"/>
                    <a:gd name="T5" fmla="*/ 33 h 39"/>
                    <a:gd name="T6" fmla="*/ 15 w 19"/>
                    <a:gd name="T7" fmla="*/ 20 h 39"/>
                    <a:gd name="T8" fmla="*/ 12 w 19"/>
                    <a:gd name="T9" fmla="*/ 17 h 39"/>
                    <a:gd name="T10" fmla="*/ 9 w 19"/>
                    <a:gd name="T11" fmla="*/ 18 h 39"/>
                    <a:gd name="T12" fmla="*/ 4 w 19"/>
                    <a:gd name="T13" fmla="*/ 26 h 39"/>
                    <a:gd name="T14" fmla="*/ 2 w 19"/>
                    <a:gd name="T15" fmla="*/ 36 h 39"/>
                    <a:gd name="T16" fmla="*/ 1 w 19"/>
                    <a:gd name="T17" fmla="*/ 36 h 39"/>
                    <a:gd name="T18" fmla="*/ 0 w 19"/>
                    <a:gd name="T19" fmla="*/ 10 h 39"/>
                    <a:gd name="T20" fmla="*/ 1 w 19"/>
                    <a:gd name="T21" fmla="*/ 2 h 39"/>
                    <a:gd name="T22" fmla="*/ 1 w 19"/>
                    <a:gd name="T23" fmla="*/ 0 h 39"/>
                    <a:gd name="T24" fmla="*/ 1 w 19"/>
                    <a:gd name="T25" fmla="*/ 2 h 39"/>
                    <a:gd name="T26" fmla="*/ 1 w 19"/>
                    <a:gd name="T27" fmla="*/ 10 h 39"/>
                    <a:gd name="T28" fmla="*/ 2 w 19"/>
                    <a:gd name="T29" fmla="*/ 35 h 39"/>
                    <a:gd name="T30" fmla="*/ 1 w 19"/>
                    <a:gd name="T31" fmla="*/ 35 h 39"/>
                    <a:gd name="T32" fmla="*/ 3 w 19"/>
                    <a:gd name="T33" fmla="*/ 25 h 39"/>
                    <a:gd name="T34" fmla="*/ 5 w 19"/>
                    <a:gd name="T35" fmla="*/ 21 h 39"/>
                    <a:gd name="T36" fmla="*/ 8 w 19"/>
                    <a:gd name="T37" fmla="*/ 17 h 39"/>
                    <a:gd name="T38" fmla="*/ 12 w 19"/>
                    <a:gd name="T39" fmla="*/ 16 h 39"/>
                    <a:gd name="T40" fmla="*/ 16 w 19"/>
                    <a:gd name="T41" fmla="*/ 19 h 39"/>
                    <a:gd name="T42" fmla="*/ 16 w 19"/>
                    <a:gd name="T43" fmla="*/ 34 h 39"/>
                    <a:gd name="T44" fmla="*/ 8 w 19"/>
                    <a:gd name="T45" fmla="*/ 39 h 39"/>
                    <a:gd name="T46" fmla="*/ 5 w 19"/>
                    <a:gd name="T47" fmla="*/ 39 h 39"/>
                    <a:gd name="T48" fmla="*/ 4 w 19"/>
                    <a:gd name="T49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39">
                      <a:moveTo>
                        <a:pt x="4" y="39"/>
                      </a:moveTo>
                      <a:cubicBezTo>
                        <a:pt x="4" y="39"/>
                        <a:pt x="6" y="39"/>
                        <a:pt x="8" y="39"/>
                      </a:cubicBezTo>
                      <a:cubicBezTo>
                        <a:pt x="10" y="38"/>
                        <a:pt x="13" y="37"/>
                        <a:pt x="15" y="33"/>
                      </a:cubicBezTo>
                      <a:cubicBezTo>
                        <a:pt x="17" y="30"/>
                        <a:pt x="17" y="24"/>
                        <a:pt x="15" y="20"/>
                      </a:cubicBezTo>
                      <a:cubicBezTo>
                        <a:pt x="14" y="19"/>
                        <a:pt x="13" y="18"/>
                        <a:pt x="12" y="17"/>
                      </a:cubicBezTo>
                      <a:cubicBezTo>
                        <a:pt x="11" y="17"/>
                        <a:pt x="10" y="18"/>
                        <a:pt x="9" y="18"/>
                      </a:cubicBezTo>
                      <a:cubicBezTo>
                        <a:pt x="6" y="20"/>
                        <a:pt x="5" y="23"/>
                        <a:pt x="4" y="26"/>
                      </a:cubicBezTo>
                      <a:cubicBezTo>
                        <a:pt x="3" y="29"/>
                        <a:pt x="2" y="32"/>
                        <a:pt x="2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25"/>
                        <a:pt x="0" y="16"/>
                        <a:pt x="0" y="10"/>
                      </a:cubicBezTo>
                      <a:cubicBezTo>
                        <a:pt x="0" y="7"/>
                        <a:pt x="1" y="4"/>
                        <a:pt x="1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4"/>
                        <a:pt x="1" y="7"/>
                        <a:pt x="1" y="10"/>
                      </a:cubicBezTo>
                      <a:cubicBezTo>
                        <a:pt x="2" y="16"/>
                        <a:pt x="2" y="25"/>
                        <a:pt x="2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1" y="32"/>
                        <a:pt x="2" y="29"/>
                        <a:pt x="3" y="25"/>
                      </a:cubicBezTo>
                      <a:cubicBezTo>
                        <a:pt x="3" y="24"/>
                        <a:pt x="4" y="22"/>
                        <a:pt x="5" y="21"/>
                      </a:cubicBezTo>
                      <a:cubicBezTo>
                        <a:pt x="5" y="20"/>
                        <a:pt x="6" y="18"/>
                        <a:pt x="8" y="17"/>
                      </a:cubicBezTo>
                      <a:cubicBezTo>
                        <a:pt x="9" y="16"/>
                        <a:pt x="11" y="16"/>
                        <a:pt x="12" y="16"/>
                      </a:cubicBezTo>
                      <a:cubicBezTo>
                        <a:pt x="14" y="16"/>
                        <a:pt x="15" y="18"/>
                        <a:pt x="16" y="19"/>
                      </a:cubicBezTo>
                      <a:cubicBezTo>
                        <a:pt x="19" y="24"/>
                        <a:pt x="18" y="30"/>
                        <a:pt x="16" y="34"/>
                      </a:cubicBezTo>
                      <a:cubicBezTo>
                        <a:pt x="14" y="37"/>
                        <a:pt x="10" y="39"/>
                        <a:pt x="8" y="39"/>
                      </a:cubicBezTo>
                      <a:cubicBezTo>
                        <a:pt x="7" y="39"/>
                        <a:pt x="6" y="39"/>
                        <a:pt x="5" y="39"/>
                      </a:cubicBezTo>
                      <a:cubicBezTo>
                        <a:pt x="5" y="39"/>
                        <a:pt x="4" y="39"/>
                        <a:pt x="4" y="39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32AB2105-9577-49B9-A0BB-EBEB9A0F7579}"/>
                  </a:ext>
                </a:extLst>
              </p:cNvPr>
              <p:cNvGrpSpPr/>
              <p:nvPr/>
            </p:nvGrpSpPr>
            <p:grpSpPr>
              <a:xfrm>
                <a:off x="4886092" y="2961475"/>
                <a:ext cx="609600" cy="471488"/>
                <a:chOff x="4706144" y="3050383"/>
                <a:chExt cx="609600" cy="471488"/>
              </a:xfrm>
            </p:grpSpPr>
            <p:sp>
              <p:nvSpPr>
                <p:cNvPr id="776" name="任意多边形 169">
                  <a:extLst>
                    <a:ext uri="{FF2B5EF4-FFF2-40B4-BE49-F238E27FC236}">
                      <a16:creationId xmlns:a16="http://schemas.microsoft.com/office/drawing/2014/main" id="{FB759DE2-9FE0-4009-AB43-6E5D433490DD}"/>
                    </a:ext>
                  </a:extLst>
                </p:cNvPr>
                <p:cNvSpPr/>
                <p:nvPr/>
              </p:nvSpPr>
              <p:spPr bwMode="auto">
                <a:xfrm>
                  <a:off x="4706144" y="3050383"/>
                  <a:ext cx="609600" cy="471488"/>
                </a:xfrm>
                <a:custGeom>
                  <a:avLst/>
                  <a:gdLst>
                    <a:gd name="T0" fmla="*/ 161 w 226"/>
                    <a:gd name="T1" fmla="*/ 13 h 175"/>
                    <a:gd name="T2" fmla="*/ 163 w 226"/>
                    <a:gd name="T3" fmla="*/ 13 h 175"/>
                    <a:gd name="T4" fmla="*/ 168 w 226"/>
                    <a:gd name="T5" fmla="*/ 15 h 175"/>
                    <a:gd name="T6" fmla="*/ 185 w 226"/>
                    <a:gd name="T7" fmla="*/ 24 h 175"/>
                    <a:gd name="T8" fmla="*/ 207 w 226"/>
                    <a:gd name="T9" fmla="*/ 44 h 175"/>
                    <a:gd name="T10" fmla="*/ 224 w 226"/>
                    <a:gd name="T11" fmla="*/ 81 h 175"/>
                    <a:gd name="T12" fmla="*/ 218 w 226"/>
                    <a:gd name="T13" fmla="*/ 129 h 175"/>
                    <a:gd name="T14" fmla="*/ 202 w 226"/>
                    <a:gd name="T15" fmla="*/ 151 h 175"/>
                    <a:gd name="T16" fmla="*/ 191 w 226"/>
                    <a:gd name="T17" fmla="*/ 160 h 175"/>
                    <a:gd name="T18" fmla="*/ 184 w 226"/>
                    <a:gd name="T19" fmla="*/ 164 h 175"/>
                    <a:gd name="T20" fmla="*/ 178 w 226"/>
                    <a:gd name="T21" fmla="*/ 167 h 175"/>
                    <a:gd name="T22" fmla="*/ 116 w 226"/>
                    <a:gd name="T23" fmla="*/ 173 h 175"/>
                    <a:gd name="T24" fmla="*/ 84 w 226"/>
                    <a:gd name="T25" fmla="*/ 168 h 175"/>
                    <a:gd name="T26" fmla="*/ 51 w 226"/>
                    <a:gd name="T27" fmla="*/ 161 h 175"/>
                    <a:gd name="T28" fmla="*/ 21 w 226"/>
                    <a:gd name="T29" fmla="*/ 144 h 175"/>
                    <a:gd name="T30" fmla="*/ 10 w 226"/>
                    <a:gd name="T31" fmla="*/ 131 h 175"/>
                    <a:gd name="T32" fmla="*/ 4 w 226"/>
                    <a:gd name="T33" fmla="*/ 116 h 175"/>
                    <a:gd name="T34" fmla="*/ 0 w 226"/>
                    <a:gd name="T35" fmla="*/ 85 h 175"/>
                    <a:gd name="T36" fmla="*/ 9 w 226"/>
                    <a:gd name="T37" fmla="*/ 56 h 175"/>
                    <a:gd name="T38" fmla="*/ 49 w 226"/>
                    <a:gd name="T39" fmla="*/ 17 h 175"/>
                    <a:gd name="T40" fmla="*/ 95 w 226"/>
                    <a:gd name="T41" fmla="*/ 2 h 175"/>
                    <a:gd name="T42" fmla="*/ 136 w 226"/>
                    <a:gd name="T43" fmla="*/ 2 h 175"/>
                    <a:gd name="T44" fmla="*/ 166 w 226"/>
                    <a:gd name="T45" fmla="*/ 7 h 175"/>
                    <a:gd name="T46" fmla="*/ 184 w 226"/>
                    <a:gd name="T47" fmla="*/ 11 h 175"/>
                    <a:gd name="T48" fmla="*/ 189 w 226"/>
                    <a:gd name="T49" fmla="*/ 13 h 175"/>
                    <a:gd name="T50" fmla="*/ 191 w 226"/>
                    <a:gd name="T51" fmla="*/ 13 h 175"/>
                    <a:gd name="T52" fmla="*/ 189 w 226"/>
                    <a:gd name="T53" fmla="*/ 13 h 175"/>
                    <a:gd name="T54" fmla="*/ 184 w 226"/>
                    <a:gd name="T55" fmla="*/ 12 h 175"/>
                    <a:gd name="T56" fmla="*/ 166 w 226"/>
                    <a:gd name="T57" fmla="*/ 7 h 175"/>
                    <a:gd name="T58" fmla="*/ 136 w 226"/>
                    <a:gd name="T59" fmla="*/ 2 h 175"/>
                    <a:gd name="T60" fmla="*/ 95 w 226"/>
                    <a:gd name="T61" fmla="*/ 3 h 175"/>
                    <a:gd name="T62" fmla="*/ 49 w 226"/>
                    <a:gd name="T63" fmla="*/ 18 h 175"/>
                    <a:gd name="T64" fmla="*/ 10 w 226"/>
                    <a:gd name="T65" fmla="*/ 56 h 175"/>
                    <a:gd name="T66" fmla="*/ 2 w 226"/>
                    <a:gd name="T67" fmla="*/ 85 h 175"/>
                    <a:gd name="T68" fmla="*/ 5 w 226"/>
                    <a:gd name="T69" fmla="*/ 116 h 175"/>
                    <a:gd name="T70" fmla="*/ 12 w 226"/>
                    <a:gd name="T71" fmla="*/ 130 h 175"/>
                    <a:gd name="T72" fmla="*/ 22 w 226"/>
                    <a:gd name="T73" fmla="*/ 143 h 175"/>
                    <a:gd name="T74" fmla="*/ 51 w 226"/>
                    <a:gd name="T75" fmla="*/ 159 h 175"/>
                    <a:gd name="T76" fmla="*/ 84 w 226"/>
                    <a:gd name="T77" fmla="*/ 167 h 175"/>
                    <a:gd name="T78" fmla="*/ 116 w 226"/>
                    <a:gd name="T79" fmla="*/ 171 h 175"/>
                    <a:gd name="T80" fmla="*/ 177 w 226"/>
                    <a:gd name="T81" fmla="*/ 166 h 175"/>
                    <a:gd name="T82" fmla="*/ 216 w 226"/>
                    <a:gd name="T83" fmla="*/ 128 h 175"/>
                    <a:gd name="T84" fmla="*/ 223 w 226"/>
                    <a:gd name="T85" fmla="*/ 81 h 175"/>
                    <a:gd name="T86" fmla="*/ 206 w 226"/>
                    <a:gd name="T87" fmla="*/ 45 h 175"/>
                    <a:gd name="T88" fmla="*/ 184 w 226"/>
                    <a:gd name="T89" fmla="*/ 24 h 175"/>
                    <a:gd name="T90" fmla="*/ 167 w 226"/>
                    <a:gd name="T91" fmla="*/ 15 h 175"/>
                    <a:gd name="T92" fmla="*/ 163 w 226"/>
                    <a:gd name="T93" fmla="*/ 13 h 175"/>
                    <a:gd name="T94" fmla="*/ 161 w 226"/>
                    <a:gd name="T95" fmla="*/ 13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26" h="175">
                      <a:moveTo>
                        <a:pt x="161" y="13"/>
                      </a:moveTo>
                      <a:cubicBezTo>
                        <a:pt x="161" y="13"/>
                        <a:pt x="162" y="13"/>
                        <a:pt x="163" y="13"/>
                      </a:cubicBezTo>
                      <a:cubicBezTo>
                        <a:pt x="164" y="14"/>
                        <a:pt x="166" y="14"/>
                        <a:pt x="168" y="15"/>
                      </a:cubicBezTo>
                      <a:cubicBezTo>
                        <a:pt x="172" y="16"/>
                        <a:pt x="178" y="19"/>
                        <a:pt x="185" y="24"/>
                      </a:cubicBezTo>
                      <a:cubicBezTo>
                        <a:pt x="192" y="28"/>
                        <a:pt x="200" y="35"/>
                        <a:pt x="207" y="44"/>
                      </a:cubicBezTo>
                      <a:cubicBezTo>
                        <a:pt x="214" y="54"/>
                        <a:pt x="221" y="66"/>
                        <a:pt x="224" y="81"/>
                      </a:cubicBezTo>
                      <a:cubicBezTo>
                        <a:pt x="226" y="96"/>
                        <a:pt x="225" y="113"/>
                        <a:pt x="218" y="129"/>
                      </a:cubicBezTo>
                      <a:cubicBezTo>
                        <a:pt x="214" y="137"/>
                        <a:pt x="209" y="145"/>
                        <a:pt x="202" y="151"/>
                      </a:cubicBezTo>
                      <a:cubicBezTo>
                        <a:pt x="199" y="155"/>
                        <a:pt x="195" y="158"/>
                        <a:pt x="191" y="160"/>
                      </a:cubicBezTo>
                      <a:cubicBezTo>
                        <a:pt x="189" y="161"/>
                        <a:pt x="187" y="163"/>
                        <a:pt x="184" y="164"/>
                      </a:cubicBezTo>
                      <a:cubicBezTo>
                        <a:pt x="182" y="165"/>
                        <a:pt x="180" y="166"/>
                        <a:pt x="178" y="167"/>
                      </a:cubicBezTo>
                      <a:cubicBezTo>
                        <a:pt x="159" y="174"/>
                        <a:pt x="138" y="175"/>
                        <a:pt x="116" y="173"/>
                      </a:cubicBezTo>
                      <a:cubicBezTo>
                        <a:pt x="105" y="172"/>
                        <a:pt x="95" y="170"/>
                        <a:pt x="84" y="168"/>
                      </a:cubicBezTo>
                      <a:cubicBezTo>
                        <a:pt x="73" y="167"/>
                        <a:pt x="62" y="164"/>
                        <a:pt x="51" y="161"/>
                      </a:cubicBezTo>
                      <a:cubicBezTo>
                        <a:pt x="40" y="157"/>
                        <a:pt x="30" y="152"/>
                        <a:pt x="21" y="144"/>
                      </a:cubicBezTo>
                      <a:cubicBezTo>
                        <a:pt x="17" y="140"/>
                        <a:pt x="14" y="136"/>
                        <a:pt x="10" y="131"/>
                      </a:cubicBezTo>
                      <a:cubicBezTo>
                        <a:pt x="8" y="127"/>
                        <a:pt x="5" y="122"/>
                        <a:pt x="4" y="116"/>
                      </a:cubicBezTo>
                      <a:cubicBezTo>
                        <a:pt x="0" y="106"/>
                        <a:pt x="0" y="95"/>
                        <a:pt x="0" y="85"/>
                      </a:cubicBezTo>
                      <a:cubicBezTo>
                        <a:pt x="2" y="75"/>
                        <a:pt x="5" y="65"/>
                        <a:pt x="9" y="56"/>
                      </a:cubicBezTo>
                      <a:cubicBezTo>
                        <a:pt x="19" y="38"/>
                        <a:pt x="33" y="25"/>
                        <a:pt x="49" y="17"/>
                      </a:cubicBezTo>
                      <a:cubicBezTo>
                        <a:pt x="64" y="8"/>
                        <a:pt x="80" y="4"/>
                        <a:pt x="95" y="2"/>
                      </a:cubicBezTo>
                      <a:cubicBezTo>
                        <a:pt x="110" y="0"/>
                        <a:pt x="124" y="0"/>
                        <a:pt x="136" y="2"/>
                      </a:cubicBezTo>
                      <a:cubicBezTo>
                        <a:pt x="147" y="3"/>
                        <a:pt x="157" y="5"/>
                        <a:pt x="166" y="7"/>
                      </a:cubicBezTo>
                      <a:cubicBezTo>
                        <a:pt x="174" y="8"/>
                        <a:pt x="180" y="10"/>
                        <a:pt x="184" y="11"/>
                      </a:cubicBezTo>
                      <a:cubicBezTo>
                        <a:pt x="186" y="12"/>
                        <a:pt x="188" y="12"/>
                        <a:pt x="189" y="13"/>
                      </a:cubicBezTo>
                      <a:cubicBezTo>
                        <a:pt x="190" y="13"/>
                        <a:pt x="191" y="13"/>
                        <a:pt x="191" y="13"/>
                      </a:cubicBezTo>
                      <a:cubicBezTo>
                        <a:pt x="191" y="13"/>
                        <a:pt x="190" y="13"/>
                        <a:pt x="189" y="13"/>
                      </a:cubicBezTo>
                      <a:cubicBezTo>
                        <a:pt x="188" y="12"/>
                        <a:pt x="186" y="12"/>
                        <a:pt x="184" y="12"/>
                      </a:cubicBezTo>
                      <a:cubicBezTo>
                        <a:pt x="180" y="10"/>
                        <a:pt x="174" y="9"/>
                        <a:pt x="166" y="7"/>
                      </a:cubicBezTo>
                      <a:cubicBezTo>
                        <a:pt x="157" y="5"/>
                        <a:pt x="147" y="4"/>
                        <a:pt x="136" y="2"/>
                      </a:cubicBezTo>
                      <a:cubicBezTo>
                        <a:pt x="124" y="1"/>
                        <a:pt x="110" y="1"/>
                        <a:pt x="95" y="3"/>
                      </a:cubicBezTo>
                      <a:cubicBezTo>
                        <a:pt x="81" y="5"/>
                        <a:pt x="65" y="9"/>
                        <a:pt x="49" y="18"/>
                      </a:cubicBezTo>
                      <a:cubicBezTo>
                        <a:pt x="34" y="26"/>
                        <a:pt x="20" y="39"/>
                        <a:pt x="10" y="56"/>
                      </a:cubicBezTo>
                      <a:cubicBezTo>
                        <a:pt x="6" y="65"/>
                        <a:pt x="3" y="75"/>
                        <a:pt x="2" y="85"/>
                      </a:cubicBezTo>
                      <a:cubicBezTo>
                        <a:pt x="1" y="95"/>
                        <a:pt x="2" y="106"/>
                        <a:pt x="5" y="116"/>
                      </a:cubicBezTo>
                      <a:cubicBezTo>
                        <a:pt x="7" y="121"/>
                        <a:pt x="9" y="126"/>
                        <a:pt x="12" y="130"/>
                      </a:cubicBezTo>
                      <a:cubicBezTo>
                        <a:pt x="15" y="135"/>
                        <a:pt x="18" y="139"/>
                        <a:pt x="22" y="143"/>
                      </a:cubicBezTo>
                      <a:cubicBezTo>
                        <a:pt x="30" y="150"/>
                        <a:pt x="41" y="156"/>
                        <a:pt x="51" y="159"/>
                      </a:cubicBezTo>
                      <a:cubicBezTo>
                        <a:pt x="62" y="163"/>
                        <a:pt x="73" y="165"/>
                        <a:pt x="84" y="167"/>
                      </a:cubicBezTo>
                      <a:cubicBezTo>
                        <a:pt x="95" y="168"/>
                        <a:pt x="106" y="170"/>
                        <a:pt x="116" y="171"/>
                      </a:cubicBezTo>
                      <a:cubicBezTo>
                        <a:pt x="138" y="173"/>
                        <a:pt x="159" y="173"/>
                        <a:pt x="177" y="166"/>
                      </a:cubicBezTo>
                      <a:cubicBezTo>
                        <a:pt x="196" y="159"/>
                        <a:pt x="209" y="144"/>
                        <a:pt x="216" y="128"/>
                      </a:cubicBezTo>
                      <a:cubicBezTo>
                        <a:pt x="224" y="112"/>
                        <a:pt x="225" y="96"/>
                        <a:pt x="223" y="81"/>
                      </a:cubicBezTo>
                      <a:cubicBezTo>
                        <a:pt x="220" y="66"/>
                        <a:pt x="214" y="54"/>
                        <a:pt x="206" y="45"/>
                      </a:cubicBezTo>
                      <a:cubicBezTo>
                        <a:pt x="199" y="35"/>
                        <a:pt x="191" y="29"/>
                        <a:pt x="184" y="24"/>
                      </a:cubicBezTo>
                      <a:cubicBezTo>
                        <a:pt x="177" y="20"/>
                        <a:pt x="172" y="17"/>
                        <a:pt x="167" y="15"/>
                      </a:cubicBezTo>
                      <a:cubicBezTo>
                        <a:pt x="165" y="14"/>
                        <a:pt x="164" y="14"/>
                        <a:pt x="163" y="13"/>
                      </a:cubicBezTo>
                      <a:cubicBezTo>
                        <a:pt x="162" y="13"/>
                        <a:pt x="161" y="13"/>
                        <a:pt x="161" y="1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7" name="任意多边形 170">
                  <a:extLst>
                    <a:ext uri="{FF2B5EF4-FFF2-40B4-BE49-F238E27FC236}">
                      <a16:creationId xmlns:a16="http://schemas.microsoft.com/office/drawing/2014/main" id="{7E123EE5-6B3E-4B6E-B8CB-3E91D4884595}"/>
                    </a:ext>
                  </a:extLst>
                </p:cNvPr>
                <p:cNvSpPr/>
                <p:nvPr/>
              </p:nvSpPr>
              <p:spPr bwMode="auto">
                <a:xfrm>
                  <a:off x="4793457" y="3225008"/>
                  <a:ext cx="58738" cy="141288"/>
                </a:xfrm>
                <a:custGeom>
                  <a:avLst/>
                  <a:gdLst>
                    <a:gd name="T0" fmla="*/ 22 w 22"/>
                    <a:gd name="T1" fmla="*/ 51 h 52"/>
                    <a:gd name="T2" fmla="*/ 19 w 22"/>
                    <a:gd name="T3" fmla="*/ 51 h 52"/>
                    <a:gd name="T4" fmla="*/ 10 w 22"/>
                    <a:gd name="T5" fmla="*/ 52 h 52"/>
                    <a:gd name="T6" fmla="*/ 7 w 22"/>
                    <a:gd name="T7" fmla="*/ 52 h 52"/>
                    <a:gd name="T8" fmla="*/ 4 w 22"/>
                    <a:gd name="T9" fmla="*/ 52 h 52"/>
                    <a:gd name="T10" fmla="*/ 2 w 22"/>
                    <a:gd name="T11" fmla="*/ 51 h 52"/>
                    <a:gd name="T12" fmla="*/ 2 w 22"/>
                    <a:gd name="T13" fmla="*/ 49 h 52"/>
                    <a:gd name="T14" fmla="*/ 1 w 22"/>
                    <a:gd name="T15" fmla="*/ 45 h 52"/>
                    <a:gd name="T16" fmla="*/ 1 w 22"/>
                    <a:gd name="T17" fmla="*/ 29 h 52"/>
                    <a:gd name="T18" fmla="*/ 0 w 22"/>
                    <a:gd name="T19" fmla="*/ 13 h 52"/>
                    <a:gd name="T20" fmla="*/ 2 w 22"/>
                    <a:gd name="T21" fmla="*/ 5 h 52"/>
                    <a:gd name="T22" fmla="*/ 6 w 22"/>
                    <a:gd name="T23" fmla="*/ 1 h 52"/>
                    <a:gd name="T24" fmla="*/ 15 w 22"/>
                    <a:gd name="T25" fmla="*/ 0 h 52"/>
                    <a:gd name="T26" fmla="*/ 19 w 22"/>
                    <a:gd name="T27" fmla="*/ 1 h 52"/>
                    <a:gd name="T28" fmla="*/ 15 w 22"/>
                    <a:gd name="T29" fmla="*/ 1 h 52"/>
                    <a:gd name="T30" fmla="*/ 7 w 22"/>
                    <a:gd name="T31" fmla="*/ 2 h 52"/>
                    <a:gd name="T32" fmla="*/ 3 w 22"/>
                    <a:gd name="T33" fmla="*/ 6 h 52"/>
                    <a:gd name="T34" fmla="*/ 1 w 22"/>
                    <a:gd name="T35" fmla="*/ 13 h 52"/>
                    <a:gd name="T36" fmla="*/ 2 w 22"/>
                    <a:gd name="T37" fmla="*/ 29 h 52"/>
                    <a:gd name="T38" fmla="*/ 3 w 22"/>
                    <a:gd name="T39" fmla="*/ 45 h 52"/>
                    <a:gd name="T40" fmla="*/ 4 w 22"/>
                    <a:gd name="T41" fmla="*/ 51 h 52"/>
                    <a:gd name="T42" fmla="*/ 7 w 22"/>
                    <a:gd name="T43" fmla="*/ 51 h 52"/>
                    <a:gd name="T44" fmla="*/ 10 w 22"/>
                    <a:gd name="T45" fmla="*/ 51 h 52"/>
                    <a:gd name="T46" fmla="*/ 19 w 22"/>
                    <a:gd name="T47" fmla="*/ 51 h 52"/>
                    <a:gd name="T48" fmla="*/ 22 w 22"/>
                    <a:gd name="T49" fmla="*/ 5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" h="52">
                      <a:moveTo>
                        <a:pt x="22" y="51"/>
                      </a:moveTo>
                      <a:cubicBezTo>
                        <a:pt x="22" y="51"/>
                        <a:pt x="21" y="51"/>
                        <a:pt x="19" y="51"/>
                      </a:cubicBezTo>
                      <a:cubicBezTo>
                        <a:pt x="17" y="52"/>
                        <a:pt x="14" y="52"/>
                        <a:pt x="10" y="52"/>
                      </a:cubicBezTo>
                      <a:cubicBezTo>
                        <a:pt x="9" y="52"/>
                        <a:pt x="8" y="52"/>
                        <a:pt x="7" y="52"/>
                      </a:cubicBezTo>
                      <a:cubicBezTo>
                        <a:pt x="6" y="52"/>
                        <a:pt x="5" y="52"/>
                        <a:pt x="4" y="52"/>
                      </a:cubicBezTo>
                      <a:cubicBezTo>
                        <a:pt x="3" y="52"/>
                        <a:pt x="3" y="51"/>
                        <a:pt x="2" y="51"/>
                      </a:cubicBezTo>
                      <a:cubicBezTo>
                        <a:pt x="2" y="50"/>
                        <a:pt x="2" y="49"/>
                        <a:pt x="2" y="49"/>
                      </a:cubicBezTo>
                      <a:cubicBezTo>
                        <a:pt x="2" y="47"/>
                        <a:pt x="2" y="46"/>
                        <a:pt x="1" y="45"/>
                      </a:cubicBezTo>
                      <a:cubicBezTo>
                        <a:pt x="1" y="40"/>
                        <a:pt x="1" y="35"/>
                        <a:pt x="1" y="29"/>
                      </a:cubicBezTo>
                      <a:cubicBezTo>
                        <a:pt x="0" y="23"/>
                        <a:pt x="0" y="18"/>
                        <a:pt x="0" y="13"/>
                      </a:cubicBezTo>
                      <a:cubicBezTo>
                        <a:pt x="0" y="10"/>
                        <a:pt x="0" y="8"/>
                        <a:pt x="2" y="5"/>
                      </a:cubicBezTo>
                      <a:cubicBezTo>
                        <a:pt x="3" y="3"/>
                        <a:pt x="5" y="2"/>
                        <a:pt x="6" y="1"/>
                      </a:cubicBezTo>
                      <a:cubicBezTo>
                        <a:pt x="10" y="0"/>
                        <a:pt x="13" y="0"/>
                        <a:pt x="15" y="0"/>
                      </a:cubicBezTo>
                      <a:cubicBezTo>
                        <a:pt x="18" y="0"/>
                        <a:pt x="19" y="1"/>
                        <a:pt x="19" y="1"/>
                      </a:cubicBezTo>
                      <a:cubicBezTo>
                        <a:pt x="19" y="1"/>
                        <a:pt x="17" y="1"/>
                        <a:pt x="15" y="1"/>
                      </a:cubicBezTo>
                      <a:cubicBezTo>
                        <a:pt x="13" y="1"/>
                        <a:pt x="10" y="1"/>
                        <a:pt x="7" y="2"/>
                      </a:cubicBezTo>
                      <a:cubicBezTo>
                        <a:pt x="5" y="3"/>
                        <a:pt x="4" y="4"/>
                        <a:pt x="3" y="6"/>
                      </a:cubicBezTo>
                      <a:cubicBezTo>
                        <a:pt x="2" y="8"/>
                        <a:pt x="1" y="10"/>
                        <a:pt x="1" y="13"/>
                      </a:cubicBezTo>
                      <a:cubicBezTo>
                        <a:pt x="1" y="17"/>
                        <a:pt x="2" y="23"/>
                        <a:pt x="2" y="29"/>
                      </a:cubicBezTo>
                      <a:cubicBezTo>
                        <a:pt x="2" y="34"/>
                        <a:pt x="3" y="40"/>
                        <a:pt x="3" y="45"/>
                      </a:cubicBezTo>
                      <a:cubicBezTo>
                        <a:pt x="3" y="47"/>
                        <a:pt x="3" y="50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8" y="51"/>
                        <a:pt x="9" y="51"/>
                        <a:pt x="10" y="51"/>
                      </a:cubicBezTo>
                      <a:cubicBezTo>
                        <a:pt x="14" y="51"/>
                        <a:pt x="17" y="51"/>
                        <a:pt x="19" y="51"/>
                      </a:cubicBezTo>
                      <a:cubicBezTo>
                        <a:pt x="21" y="51"/>
                        <a:pt x="22" y="51"/>
                        <a:pt x="22" y="5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8" name="任意多边形 171">
                  <a:extLst>
                    <a:ext uri="{FF2B5EF4-FFF2-40B4-BE49-F238E27FC236}">
                      <a16:creationId xmlns:a16="http://schemas.microsoft.com/office/drawing/2014/main" id="{2B350F83-4C05-4D0C-865C-010E36953B2F}"/>
                    </a:ext>
                  </a:extLst>
                </p:cNvPr>
                <p:cNvSpPr/>
                <p:nvPr/>
              </p:nvSpPr>
              <p:spPr bwMode="auto">
                <a:xfrm>
                  <a:off x="4795044" y="3290096"/>
                  <a:ext cx="46038" cy="4763"/>
                </a:xfrm>
                <a:custGeom>
                  <a:avLst/>
                  <a:gdLst>
                    <a:gd name="T0" fmla="*/ 17 w 17"/>
                    <a:gd name="T1" fmla="*/ 1 h 2"/>
                    <a:gd name="T2" fmla="*/ 9 w 17"/>
                    <a:gd name="T3" fmla="*/ 2 h 2"/>
                    <a:gd name="T4" fmla="*/ 0 w 17"/>
                    <a:gd name="T5" fmla="*/ 1 h 2"/>
                    <a:gd name="T6" fmla="*/ 9 w 17"/>
                    <a:gd name="T7" fmla="*/ 0 h 2"/>
                    <a:gd name="T8" fmla="*/ 17 w 17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">
                      <a:moveTo>
                        <a:pt x="17" y="1"/>
                      </a:moveTo>
                      <a:cubicBezTo>
                        <a:pt x="17" y="1"/>
                        <a:pt x="13" y="2"/>
                        <a:pt x="9" y="2"/>
                      </a:cubicBezTo>
                      <a:cubicBezTo>
                        <a:pt x="4" y="2"/>
                        <a:pt x="0" y="2"/>
                        <a:pt x="0" y="1"/>
                      </a:cubicBezTo>
                      <a:cubicBezTo>
                        <a:pt x="0" y="1"/>
                        <a:pt x="4" y="0"/>
                        <a:pt x="9" y="0"/>
                      </a:cubicBezTo>
                      <a:cubicBezTo>
                        <a:pt x="13" y="0"/>
                        <a:pt x="17" y="0"/>
                        <a:pt x="1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9" name="任意多边形 172">
                  <a:extLst>
                    <a:ext uri="{FF2B5EF4-FFF2-40B4-BE49-F238E27FC236}">
                      <a16:creationId xmlns:a16="http://schemas.microsoft.com/office/drawing/2014/main" id="{40B9DEB2-9FBB-49D5-9ADC-5E04CEA61DB1}"/>
                    </a:ext>
                  </a:extLst>
                </p:cNvPr>
                <p:cNvSpPr/>
                <p:nvPr/>
              </p:nvSpPr>
              <p:spPr bwMode="auto">
                <a:xfrm>
                  <a:off x="4883944" y="3267871"/>
                  <a:ext cx="69850" cy="9525"/>
                </a:xfrm>
                <a:custGeom>
                  <a:avLst/>
                  <a:gdLst>
                    <a:gd name="T0" fmla="*/ 26 w 26"/>
                    <a:gd name="T1" fmla="*/ 1 h 3"/>
                    <a:gd name="T2" fmla="*/ 13 w 26"/>
                    <a:gd name="T3" fmla="*/ 2 h 3"/>
                    <a:gd name="T4" fmla="*/ 0 w 26"/>
                    <a:gd name="T5" fmla="*/ 2 h 3"/>
                    <a:gd name="T6" fmla="*/ 13 w 26"/>
                    <a:gd name="T7" fmla="*/ 0 h 3"/>
                    <a:gd name="T8" fmla="*/ 26 w 26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">
                      <a:moveTo>
                        <a:pt x="26" y="1"/>
                      </a:moveTo>
                      <a:cubicBezTo>
                        <a:pt x="26" y="2"/>
                        <a:pt x="20" y="2"/>
                        <a:pt x="13" y="2"/>
                      </a:cubicBezTo>
                      <a:cubicBezTo>
                        <a:pt x="6" y="2"/>
                        <a:pt x="0" y="3"/>
                        <a:pt x="0" y="2"/>
                      </a:cubicBezTo>
                      <a:cubicBezTo>
                        <a:pt x="0" y="2"/>
                        <a:pt x="6" y="1"/>
                        <a:pt x="13" y="0"/>
                      </a:cubicBezTo>
                      <a:cubicBezTo>
                        <a:pt x="20" y="0"/>
                        <a:pt x="26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0" name="任意多边形 173">
                  <a:extLst>
                    <a:ext uri="{FF2B5EF4-FFF2-40B4-BE49-F238E27FC236}">
                      <a16:creationId xmlns:a16="http://schemas.microsoft.com/office/drawing/2014/main" id="{95E4B8CB-A3F2-4EAE-A28E-DA01B127C1BA}"/>
                    </a:ext>
                  </a:extLst>
                </p:cNvPr>
                <p:cNvSpPr/>
                <p:nvPr/>
              </p:nvSpPr>
              <p:spPr bwMode="auto">
                <a:xfrm>
                  <a:off x="4891882" y="3320258"/>
                  <a:ext cx="68263" cy="7938"/>
                </a:xfrm>
                <a:custGeom>
                  <a:avLst/>
                  <a:gdLst>
                    <a:gd name="T0" fmla="*/ 25 w 25"/>
                    <a:gd name="T1" fmla="*/ 2 h 3"/>
                    <a:gd name="T2" fmla="*/ 13 w 25"/>
                    <a:gd name="T3" fmla="*/ 2 h 3"/>
                    <a:gd name="T4" fmla="*/ 0 w 25"/>
                    <a:gd name="T5" fmla="*/ 1 h 3"/>
                    <a:gd name="T6" fmla="*/ 13 w 25"/>
                    <a:gd name="T7" fmla="*/ 1 h 3"/>
                    <a:gd name="T8" fmla="*/ 25 w 25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3">
                      <a:moveTo>
                        <a:pt x="25" y="2"/>
                      </a:moveTo>
                      <a:cubicBezTo>
                        <a:pt x="25" y="2"/>
                        <a:pt x="19" y="3"/>
                        <a:pt x="13" y="2"/>
                      </a:cubicBezTo>
                      <a:cubicBezTo>
                        <a:pt x="6" y="2"/>
                        <a:pt x="0" y="1"/>
                        <a:pt x="0" y="1"/>
                      </a:cubicBezTo>
                      <a:cubicBezTo>
                        <a:pt x="0" y="0"/>
                        <a:pt x="6" y="1"/>
                        <a:pt x="13" y="1"/>
                      </a:cubicBezTo>
                      <a:cubicBezTo>
                        <a:pt x="19" y="1"/>
                        <a:pt x="25" y="1"/>
                        <a:pt x="25" y="2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1" name="任意多边形 174">
                  <a:extLst>
                    <a:ext uri="{FF2B5EF4-FFF2-40B4-BE49-F238E27FC236}">
                      <a16:creationId xmlns:a16="http://schemas.microsoft.com/office/drawing/2014/main" id="{533032EE-02FB-4CB6-B46D-D095675C45B7}"/>
                    </a:ext>
                  </a:extLst>
                </p:cNvPr>
                <p:cNvSpPr/>
                <p:nvPr/>
              </p:nvSpPr>
              <p:spPr bwMode="auto">
                <a:xfrm>
                  <a:off x="5037932" y="3271046"/>
                  <a:ext cx="104775" cy="95250"/>
                </a:xfrm>
                <a:custGeom>
                  <a:avLst/>
                  <a:gdLst>
                    <a:gd name="T0" fmla="*/ 38 w 39"/>
                    <a:gd name="T1" fmla="*/ 31 h 35"/>
                    <a:gd name="T2" fmla="*/ 38 w 39"/>
                    <a:gd name="T3" fmla="*/ 26 h 35"/>
                    <a:gd name="T4" fmla="*/ 36 w 39"/>
                    <a:gd name="T5" fmla="*/ 13 h 35"/>
                    <a:gd name="T6" fmla="*/ 31 w 39"/>
                    <a:gd name="T7" fmla="*/ 5 h 35"/>
                    <a:gd name="T8" fmla="*/ 27 w 39"/>
                    <a:gd name="T9" fmla="*/ 6 h 35"/>
                    <a:gd name="T10" fmla="*/ 23 w 39"/>
                    <a:gd name="T11" fmla="*/ 10 h 35"/>
                    <a:gd name="T12" fmla="*/ 19 w 39"/>
                    <a:gd name="T13" fmla="*/ 35 h 35"/>
                    <a:gd name="T14" fmla="*/ 18 w 39"/>
                    <a:gd name="T15" fmla="*/ 35 h 35"/>
                    <a:gd name="T16" fmla="*/ 18 w 39"/>
                    <a:gd name="T17" fmla="*/ 16 h 35"/>
                    <a:gd name="T18" fmla="*/ 17 w 39"/>
                    <a:gd name="T19" fmla="*/ 9 h 35"/>
                    <a:gd name="T20" fmla="*/ 13 w 39"/>
                    <a:gd name="T21" fmla="*/ 3 h 35"/>
                    <a:gd name="T22" fmla="*/ 7 w 39"/>
                    <a:gd name="T23" fmla="*/ 3 h 35"/>
                    <a:gd name="T24" fmla="*/ 4 w 39"/>
                    <a:gd name="T25" fmla="*/ 8 h 35"/>
                    <a:gd name="T26" fmla="*/ 3 w 39"/>
                    <a:gd name="T27" fmla="*/ 14 h 35"/>
                    <a:gd name="T28" fmla="*/ 2 w 39"/>
                    <a:gd name="T29" fmla="*/ 21 h 35"/>
                    <a:gd name="T30" fmla="*/ 2 w 39"/>
                    <a:gd name="T31" fmla="*/ 32 h 35"/>
                    <a:gd name="T32" fmla="*/ 1 w 39"/>
                    <a:gd name="T33" fmla="*/ 32 h 35"/>
                    <a:gd name="T34" fmla="*/ 0 w 39"/>
                    <a:gd name="T35" fmla="*/ 10 h 35"/>
                    <a:gd name="T36" fmla="*/ 0 w 39"/>
                    <a:gd name="T37" fmla="*/ 4 h 35"/>
                    <a:gd name="T38" fmla="*/ 0 w 39"/>
                    <a:gd name="T39" fmla="*/ 2 h 35"/>
                    <a:gd name="T40" fmla="*/ 0 w 39"/>
                    <a:gd name="T41" fmla="*/ 4 h 35"/>
                    <a:gd name="T42" fmla="*/ 1 w 39"/>
                    <a:gd name="T43" fmla="*/ 10 h 35"/>
                    <a:gd name="T44" fmla="*/ 2 w 39"/>
                    <a:gd name="T45" fmla="*/ 32 h 35"/>
                    <a:gd name="T46" fmla="*/ 1 w 39"/>
                    <a:gd name="T47" fmla="*/ 32 h 35"/>
                    <a:gd name="T48" fmla="*/ 1 w 39"/>
                    <a:gd name="T49" fmla="*/ 20 h 35"/>
                    <a:gd name="T50" fmla="*/ 1 w 39"/>
                    <a:gd name="T51" fmla="*/ 14 h 35"/>
                    <a:gd name="T52" fmla="*/ 2 w 39"/>
                    <a:gd name="T53" fmla="*/ 7 h 35"/>
                    <a:gd name="T54" fmla="*/ 7 w 39"/>
                    <a:gd name="T55" fmla="*/ 2 h 35"/>
                    <a:gd name="T56" fmla="*/ 10 w 39"/>
                    <a:gd name="T57" fmla="*/ 0 h 35"/>
                    <a:gd name="T58" fmla="*/ 14 w 39"/>
                    <a:gd name="T59" fmla="*/ 2 h 35"/>
                    <a:gd name="T60" fmla="*/ 18 w 39"/>
                    <a:gd name="T61" fmla="*/ 8 h 35"/>
                    <a:gd name="T62" fmla="*/ 19 w 39"/>
                    <a:gd name="T63" fmla="*/ 16 h 35"/>
                    <a:gd name="T64" fmla="*/ 19 w 39"/>
                    <a:gd name="T65" fmla="*/ 35 h 35"/>
                    <a:gd name="T66" fmla="*/ 18 w 39"/>
                    <a:gd name="T67" fmla="*/ 35 h 35"/>
                    <a:gd name="T68" fmla="*/ 22 w 39"/>
                    <a:gd name="T69" fmla="*/ 9 h 35"/>
                    <a:gd name="T70" fmla="*/ 26 w 39"/>
                    <a:gd name="T71" fmla="*/ 5 h 35"/>
                    <a:gd name="T72" fmla="*/ 32 w 39"/>
                    <a:gd name="T73" fmla="*/ 4 h 35"/>
                    <a:gd name="T74" fmla="*/ 37 w 39"/>
                    <a:gd name="T75" fmla="*/ 13 h 35"/>
                    <a:gd name="T76" fmla="*/ 39 w 39"/>
                    <a:gd name="T77" fmla="*/ 26 h 35"/>
                    <a:gd name="T78" fmla="*/ 39 w 39"/>
                    <a:gd name="T79" fmla="*/ 30 h 35"/>
                    <a:gd name="T80" fmla="*/ 38 w 39"/>
                    <a:gd name="T81" fmla="*/ 3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" h="35">
                      <a:moveTo>
                        <a:pt x="38" y="31"/>
                      </a:moveTo>
                      <a:cubicBezTo>
                        <a:pt x="38" y="31"/>
                        <a:pt x="38" y="29"/>
                        <a:pt x="38" y="26"/>
                      </a:cubicBezTo>
                      <a:cubicBezTo>
                        <a:pt x="38" y="23"/>
                        <a:pt x="38" y="18"/>
                        <a:pt x="36" y="13"/>
                      </a:cubicBezTo>
                      <a:cubicBezTo>
                        <a:pt x="35" y="10"/>
                        <a:pt x="34" y="7"/>
                        <a:pt x="31" y="5"/>
                      </a:cubicBezTo>
                      <a:cubicBezTo>
                        <a:pt x="30" y="5"/>
                        <a:pt x="28" y="5"/>
                        <a:pt x="27" y="6"/>
                      </a:cubicBezTo>
                      <a:cubicBezTo>
                        <a:pt x="25" y="7"/>
                        <a:pt x="24" y="8"/>
                        <a:pt x="23" y="10"/>
                      </a:cubicBezTo>
                      <a:cubicBezTo>
                        <a:pt x="20" y="17"/>
                        <a:pt x="19" y="26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29"/>
                        <a:pt x="18" y="23"/>
                        <a:pt x="18" y="16"/>
                      </a:cubicBezTo>
                      <a:cubicBezTo>
                        <a:pt x="17" y="14"/>
                        <a:pt x="17" y="11"/>
                        <a:pt x="17" y="9"/>
                      </a:cubicBezTo>
                      <a:cubicBezTo>
                        <a:pt x="16" y="7"/>
                        <a:pt x="15" y="4"/>
                        <a:pt x="13" y="3"/>
                      </a:cubicBezTo>
                      <a:cubicBezTo>
                        <a:pt x="11" y="2"/>
                        <a:pt x="9" y="2"/>
                        <a:pt x="7" y="3"/>
                      </a:cubicBez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3" y="10"/>
                        <a:pt x="3" y="12"/>
                        <a:pt x="3" y="14"/>
                      </a:cubicBezTo>
                      <a:cubicBezTo>
                        <a:pt x="2" y="16"/>
                        <a:pt x="2" y="19"/>
                        <a:pt x="2" y="21"/>
                      </a:cubicBezTo>
                      <a:cubicBezTo>
                        <a:pt x="2" y="25"/>
                        <a:pt x="2" y="28"/>
                        <a:pt x="2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0" y="23"/>
                        <a:pt x="0" y="16"/>
                        <a:pt x="0" y="10"/>
                      </a:cubicBezTo>
                      <a:cubicBezTo>
                        <a:pt x="0" y="8"/>
                        <a:pt x="0" y="6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6"/>
                        <a:pt x="0" y="8"/>
                        <a:pt x="1" y="10"/>
                      </a:cubicBezTo>
                      <a:cubicBezTo>
                        <a:pt x="1" y="16"/>
                        <a:pt x="1" y="23"/>
                        <a:pt x="2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1" y="28"/>
                        <a:pt x="0" y="25"/>
                        <a:pt x="1" y="20"/>
                      </a:cubicBezTo>
                      <a:cubicBezTo>
                        <a:pt x="1" y="18"/>
                        <a:pt x="1" y="16"/>
                        <a:pt x="1" y="14"/>
                      </a:cubicBezTo>
                      <a:cubicBezTo>
                        <a:pt x="1" y="12"/>
                        <a:pt x="2" y="10"/>
                        <a:pt x="2" y="7"/>
                      </a:cubicBezTo>
                      <a:cubicBezTo>
                        <a:pt x="3" y="5"/>
                        <a:pt x="4" y="3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2" y="0"/>
                        <a:pt x="13" y="1"/>
                        <a:pt x="14" y="2"/>
                      </a:cubicBezTo>
                      <a:cubicBezTo>
                        <a:pt x="16" y="3"/>
                        <a:pt x="18" y="6"/>
                        <a:pt x="18" y="8"/>
                      </a:cubicBezTo>
                      <a:cubicBezTo>
                        <a:pt x="19" y="11"/>
                        <a:pt x="19" y="14"/>
                        <a:pt x="19" y="16"/>
                      </a:cubicBezTo>
                      <a:cubicBezTo>
                        <a:pt x="20" y="23"/>
                        <a:pt x="20" y="29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25"/>
                        <a:pt x="18" y="16"/>
                        <a:pt x="22" y="9"/>
                      </a:cubicBezTo>
                      <a:cubicBezTo>
                        <a:pt x="23" y="7"/>
                        <a:pt x="24" y="6"/>
                        <a:pt x="26" y="5"/>
                      </a:cubicBezTo>
                      <a:cubicBezTo>
                        <a:pt x="28" y="4"/>
                        <a:pt x="30" y="3"/>
                        <a:pt x="32" y="4"/>
                      </a:cubicBezTo>
                      <a:cubicBezTo>
                        <a:pt x="35" y="7"/>
                        <a:pt x="36" y="10"/>
                        <a:pt x="37" y="13"/>
                      </a:cubicBezTo>
                      <a:cubicBezTo>
                        <a:pt x="38" y="18"/>
                        <a:pt x="39" y="23"/>
                        <a:pt x="39" y="26"/>
                      </a:cubicBezTo>
                      <a:cubicBezTo>
                        <a:pt x="39" y="28"/>
                        <a:pt x="39" y="29"/>
                        <a:pt x="39" y="30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2" name="任意多边形 175">
                  <a:extLst>
                    <a:ext uri="{FF2B5EF4-FFF2-40B4-BE49-F238E27FC236}">
                      <a16:creationId xmlns:a16="http://schemas.microsoft.com/office/drawing/2014/main" id="{AD5607E1-40A3-48C6-A7F1-D07364941781}"/>
                    </a:ext>
                  </a:extLst>
                </p:cNvPr>
                <p:cNvSpPr/>
                <p:nvPr/>
              </p:nvSpPr>
              <p:spPr bwMode="auto">
                <a:xfrm>
                  <a:off x="5168107" y="3271046"/>
                  <a:ext cx="66675" cy="84138"/>
                </a:xfrm>
                <a:custGeom>
                  <a:avLst/>
                  <a:gdLst>
                    <a:gd name="T0" fmla="*/ 25 w 25"/>
                    <a:gd name="T1" fmla="*/ 29 h 31"/>
                    <a:gd name="T2" fmla="*/ 23 w 25"/>
                    <a:gd name="T3" fmla="*/ 30 h 31"/>
                    <a:gd name="T4" fmla="*/ 17 w 25"/>
                    <a:gd name="T5" fmla="*/ 31 h 31"/>
                    <a:gd name="T6" fmla="*/ 8 w 25"/>
                    <a:gd name="T7" fmla="*/ 29 h 31"/>
                    <a:gd name="T8" fmla="*/ 1 w 25"/>
                    <a:gd name="T9" fmla="*/ 19 h 31"/>
                    <a:gd name="T10" fmla="*/ 3 w 25"/>
                    <a:gd name="T11" fmla="*/ 8 h 31"/>
                    <a:gd name="T12" fmla="*/ 10 w 25"/>
                    <a:gd name="T13" fmla="*/ 1 h 31"/>
                    <a:gd name="T14" fmla="*/ 16 w 25"/>
                    <a:gd name="T15" fmla="*/ 0 h 31"/>
                    <a:gd name="T16" fmla="*/ 18 w 25"/>
                    <a:gd name="T17" fmla="*/ 0 h 31"/>
                    <a:gd name="T18" fmla="*/ 10 w 25"/>
                    <a:gd name="T19" fmla="*/ 2 h 31"/>
                    <a:gd name="T20" fmla="*/ 4 w 25"/>
                    <a:gd name="T21" fmla="*/ 8 h 31"/>
                    <a:gd name="T22" fmla="*/ 3 w 25"/>
                    <a:gd name="T23" fmla="*/ 19 h 31"/>
                    <a:gd name="T24" fmla="*/ 9 w 25"/>
                    <a:gd name="T25" fmla="*/ 28 h 31"/>
                    <a:gd name="T26" fmla="*/ 17 w 25"/>
                    <a:gd name="T27" fmla="*/ 30 h 31"/>
                    <a:gd name="T28" fmla="*/ 25 w 25"/>
                    <a:gd name="T2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" h="31">
                      <a:moveTo>
                        <a:pt x="25" y="29"/>
                      </a:moveTo>
                      <a:cubicBezTo>
                        <a:pt x="25" y="29"/>
                        <a:pt x="25" y="29"/>
                        <a:pt x="23" y="30"/>
                      </a:cubicBezTo>
                      <a:cubicBezTo>
                        <a:pt x="22" y="31"/>
                        <a:pt x="20" y="31"/>
                        <a:pt x="17" y="31"/>
                      </a:cubicBezTo>
                      <a:cubicBezTo>
                        <a:pt x="14" y="31"/>
                        <a:pt x="11" y="31"/>
                        <a:pt x="8" y="29"/>
                      </a:cubicBezTo>
                      <a:cubicBezTo>
                        <a:pt x="5" y="27"/>
                        <a:pt x="2" y="23"/>
                        <a:pt x="1" y="19"/>
                      </a:cubicBezTo>
                      <a:cubicBezTo>
                        <a:pt x="0" y="15"/>
                        <a:pt x="1" y="11"/>
                        <a:pt x="3" y="8"/>
                      </a:cubicBezTo>
                      <a:cubicBezTo>
                        <a:pt x="5" y="5"/>
                        <a:pt x="7" y="2"/>
                        <a:pt x="10" y="1"/>
                      </a:cubicBezTo>
                      <a:cubicBezTo>
                        <a:pt x="12" y="0"/>
                        <a:pt x="15" y="0"/>
                        <a:pt x="16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5" y="0"/>
                        <a:pt x="10" y="2"/>
                      </a:cubicBezTo>
                      <a:cubicBezTo>
                        <a:pt x="8" y="3"/>
                        <a:pt x="6" y="6"/>
                        <a:pt x="4" y="8"/>
                      </a:cubicBezTo>
                      <a:cubicBezTo>
                        <a:pt x="3" y="11"/>
                        <a:pt x="2" y="15"/>
                        <a:pt x="3" y="19"/>
                      </a:cubicBezTo>
                      <a:cubicBezTo>
                        <a:pt x="4" y="23"/>
                        <a:pt x="6" y="26"/>
                        <a:pt x="9" y="28"/>
                      </a:cubicBezTo>
                      <a:cubicBezTo>
                        <a:pt x="12" y="30"/>
                        <a:pt x="15" y="30"/>
                        <a:pt x="17" y="30"/>
                      </a:cubicBezTo>
                      <a:cubicBezTo>
                        <a:pt x="22" y="30"/>
                        <a:pt x="25" y="28"/>
                        <a:pt x="25" y="2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3" name="任意多边形 176">
                  <a:extLst>
                    <a:ext uri="{FF2B5EF4-FFF2-40B4-BE49-F238E27FC236}">
                      <a16:creationId xmlns:a16="http://schemas.microsoft.com/office/drawing/2014/main" id="{2B5D776B-8432-40F4-BAEA-AB3E053AA4AF}"/>
                    </a:ext>
                  </a:extLst>
                </p:cNvPr>
                <p:cNvSpPr/>
                <p:nvPr/>
              </p:nvSpPr>
              <p:spPr bwMode="auto">
                <a:xfrm>
                  <a:off x="5203032" y="3151983"/>
                  <a:ext cx="58738" cy="84138"/>
                </a:xfrm>
                <a:custGeom>
                  <a:avLst/>
                  <a:gdLst>
                    <a:gd name="T0" fmla="*/ 22 w 22"/>
                    <a:gd name="T1" fmla="*/ 27 h 31"/>
                    <a:gd name="T2" fmla="*/ 4 w 22"/>
                    <a:gd name="T3" fmla="*/ 30 h 31"/>
                    <a:gd name="T4" fmla="*/ 1 w 22"/>
                    <a:gd name="T5" fmla="*/ 31 h 31"/>
                    <a:gd name="T6" fmla="*/ 3 w 22"/>
                    <a:gd name="T7" fmla="*/ 29 h 31"/>
                    <a:gd name="T8" fmla="*/ 13 w 22"/>
                    <a:gd name="T9" fmla="*/ 17 h 31"/>
                    <a:gd name="T10" fmla="*/ 15 w 22"/>
                    <a:gd name="T11" fmla="*/ 5 h 31"/>
                    <a:gd name="T12" fmla="*/ 12 w 22"/>
                    <a:gd name="T13" fmla="*/ 1 h 31"/>
                    <a:gd name="T14" fmla="*/ 8 w 22"/>
                    <a:gd name="T15" fmla="*/ 3 h 31"/>
                    <a:gd name="T16" fmla="*/ 2 w 22"/>
                    <a:gd name="T17" fmla="*/ 7 h 31"/>
                    <a:gd name="T18" fmla="*/ 1 w 22"/>
                    <a:gd name="T19" fmla="*/ 9 h 31"/>
                    <a:gd name="T20" fmla="*/ 2 w 22"/>
                    <a:gd name="T21" fmla="*/ 7 h 31"/>
                    <a:gd name="T22" fmla="*/ 7 w 22"/>
                    <a:gd name="T23" fmla="*/ 2 h 31"/>
                    <a:gd name="T24" fmla="*/ 12 w 22"/>
                    <a:gd name="T25" fmla="*/ 0 h 31"/>
                    <a:gd name="T26" fmla="*/ 15 w 22"/>
                    <a:gd name="T27" fmla="*/ 1 h 31"/>
                    <a:gd name="T28" fmla="*/ 17 w 22"/>
                    <a:gd name="T29" fmla="*/ 4 h 31"/>
                    <a:gd name="T30" fmla="*/ 15 w 22"/>
                    <a:gd name="T31" fmla="*/ 18 h 31"/>
                    <a:gd name="T32" fmla="*/ 4 w 22"/>
                    <a:gd name="T33" fmla="*/ 30 h 31"/>
                    <a:gd name="T34" fmla="*/ 4 w 22"/>
                    <a:gd name="T35" fmla="*/ 29 h 31"/>
                    <a:gd name="T36" fmla="*/ 17 w 22"/>
                    <a:gd name="T37" fmla="*/ 27 h 31"/>
                    <a:gd name="T38" fmla="*/ 22 w 22"/>
                    <a:gd name="T39" fmla="*/ 2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" h="31">
                      <a:moveTo>
                        <a:pt x="22" y="27"/>
                      </a:moveTo>
                      <a:cubicBezTo>
                        <a:pt x="22" y="28"/>
                        <a:pt x="14" y="27"/>
                        <a:pt x="4" y="30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7" y="26"/>
                        <a:pt x="11" y="22"/>
                        <a:pt x="13" y="17"/>
                      </a:cubicBezTo>
                      <a:cubicBezTo>
                        <a:pt x="15" y="13"/>
                        <a:pt x="16" y="8"/>
                        <a:pt x="15" y="5"/>
                      </a:cubicBezTo>
                      <a:cubicBezTo>
                        <a:pt x="15" y="3"/>
                        <a:pt x="14" y="1"/>
                        <a:pt x="12" y="1"/>
                      </a:cubicBezTo>
                      <a:cubicBezTo>
                        <a:pt x="11" y="1"/>
                        <a:pt x="9" y="2"/>
                        <a:pt x="8" y="3"/>
                      </a:cubicBezTo>
                      <a:cubicBezTo>
                        <a:pt x="5" y="4"/>
                        <a:pt x="3" y="6"/>
                        <a:pt x="2" y="7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0" y="9"/>
                        <a:pt x="1" y="8"/>
                        <a:pt x="2" y="7"/>
                      </a:cubicBezTo>
                      <a:cubicBezTo>
                        <a:pt x="3" y="5"/>
                        <a:pt x="4" y="3"/>
                        <a:pt x="7" y="2"/>
                      </a:cubicBezTo>
                      <a:cubicBezTo>
                        <a:pt x="9" y="1"/>
                        <a:pt x="10" y="0"/>
                        <a:pt x="12" y="0"/>
                      </a:cubicBezTo>
                      <a:cubicBezTo>
                        <a:pt x="13" y="0"/>
                        <a:pt x="14" y="1"/>
                        <a:pt x="15" y="1"/>
                      </a:cubicBezTo>
                      <a:cubicBezTo>
                        <a:pt x="16" y="2"/>
                        <a:pt x="16" y="3"/>
                        <a:pt x="17" y="4"/>
                      </a:cubicBezTo>
                      <a:cubicBezTo>
                        <a:pt x="18" y="9"/>
                        <a:pt x="17" y="13"/>
                        <a:pt x="15" y="18"/>
                      </a:cubicBezTo>
                      <a:cubicBezTo>
                        <a:pt x="12" y="23"/>
                        <a:pt x="8" y="27"/>
                        <a:pt x="4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9" y="27"/>
                        <a:pt x="13" y="27"/>
                        <a:pt x="17" y="27"/>
                      </a:cubicBezTo>
                      <a:cubicBezTo>
                        <a:pt x="20" y="27"/>
                        <a:pt x="22" y="27"/>
                        <a:pt x="22" y="2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3" name="组合 422">
                <a:extLst>
                  <a:ext uri="{FF2B5EF4-FFF2-40B4-BE49-F238E27FC236}">
                    <a16:creationId xmlns:a16="http://schemas.microsoft.com/office/drawing/2014/main" id="{CE93A438-1A93-4ABF-B968-29089A8F1602}"/>
                  </a:ext>
                </a:extLst>
              </p:cNvPr>
              <p:cNvGrpSpPr/>
              <p:nvPr/>
            </p:nvGrpSpPr>
            <p:grpSpPr>
              <a:xfrm>
                <a:off x="8112920" y="2928145"/>
                <a:ext cx="671513" cy="698500"/>
                <a:chOff x="14766928" y="2463802"/>
                <a:chExt cx="671513" cy="698500"/>
              </a:xfrm>
            </p:grpSpPr>
            <p:sp>
              <p:nvSpPr>
                <p:cNvPr id="757" name="任意多边形 962">
                  <a:extLst>
                    <a:ext uri="{FF2B5EF4-FFF2-40B4-BE49-F238E27FC236}">
                      <a16:creationId xmlns:a16="http://schemas.microsoft.com/office/drawing/2014/main" id="{65AB6B55-AB9D-4EB8-96CE-58E624A67037}"/>
                    </a:ext>
                  </a:extLst>
                </p:cNvPr>
                <p:cNvSpPr/>
                <p:nvPr/>
              </p:nvSpPr>
              <p:spPr bwMode="auto">
                <a:xfrm>
                  <a:off x="14779628" y="2544765"/>
                  <a:ext cx="566738" cy="617537"/>
                </a:xfrm>
                <a:custGeom>
                  <a:avLst/>
                  <a:gdLst>
                    <a:gd name="T0" fmla="*/ 4 w 210"/>
                    <a:gd name="T1" fmla="*/ 128 h 229"/>
                    <a:gd name="T2" fmla="*/ 0 w 210"/>
                    <a:gd name="T3" fmla="*/ 137 h 229"/>
                    <a:gd name="T4" fmla="*/ 82 w 210"/>
                    <a:gd name="T5" fmla="*/ 172 h 229"/>
                    <a:gd name="T6" fmla="*/ 85 w 210"/>
                    <a:gd name="T7" fmla="*/ 178 h 229"/>
                    <a:gd name="T8" fmla="*/ 97 w 210"/>
                    <a:gd name="T9" fmla="*/ 185 h 229"/>
                    <a:gd name="T10" fmla="*/ 105 w 210"/>
                    <a:gd name="T11" fmla="*/ 185 h 229"/>
                    <a:gd name="T12" fmla="*/ 163 w 210"/>
                    <a:gd name="T13" fmla="*/ 218 h 229"/>
                    <a:gd name="T14" fmla="*/ 172 w 210"/>
                    <a:gd name="T15" fmla="*/ 229 h 229"/>
                    <a:gd name="T16" fmla="*/ 210 w 210"/>
                    <a:gd name="T17" fmla="*/ 99 h 229"/>
                    <a:gd name="T18" fmla="*/ 83 w 210"/>
                    <a:gd name="T19" fmla="*/ 0 h 229"/>
                    <a:gd name="T20" fmla="*/ 4 w 210"/>
                    <a:gd name="T21" fmla="*/ 128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0" h="229">
                      <a:moveTo>
                        <a:pt x="4" y="128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7"/>
                        <a:pt x="60" y="142"/>
                        <a:pt x="82" y="172"/>
                      </a:cubicBezTo>
                      <a:cubicBezTo>
                        <a:pt x="82" y="174"/>
                        <a:pt x="83" y="177"/>
                        <a:pt x="85" y="178"/>
                      </a:cubicBezTo>
                      <a:cubicBezTo>
                        <a:pt x="97" y="185"/>
                        <a:pt x="97" y="185"/>
                        <a:pt x="97" y="185"/>
                      </a:cubicBezTo>
                      <a:cubicBezTo>
                        <a:pt x="99" y="187"/>
                        <a:pt x="102" y="187"/>
                        <a:pt x="105" y="185"/>
                      </a:cubicBezTo>
                      <a:cubicBezTo>
                        <a:pt x="105" y="185"/>
                        <a:pt x="141" y="186"/>
                        <a:pt x="163" y="218"/>
                      </a:cubicBezTo>
                      <a:cubicBezTo>
                        <a:pt x="172" y="229"/>
                        <a:pt x="172" y="229"/>
                        <a:pt x="172" y="229"/>
                      </a:cubicBezTo>
                      <a:cubicBezTo>
                        <a:pt x="210" y="99"/>
                        <a:pt x="210" y="99"/>
                        <a:pt x="210" y="99"/>
                      </a:cubicBezTo>
                      <a:cubicBezTo>
                        <a:pt x="83" y="0"/>
                        <a:pt x="83" y="0"/>
                        <a:pt x="83" y="0"/>
                      </a:cubicBezTo>
                      <a:lnTo>
                        <a:pt x="4" y="128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8" name="任意多边形 963">
                  <a:extLst>
                    <a:ext uri="{FF2B5EF4-FFF2-40B4-BE49-F238E27FC236}">
                      <a16:creationId xmlns:a16="http://schemas.microsoft.com/office/drawing/2014/main" id="{325E8717-4943-4FDD-90F9-94881A7EFC88}"/>
                    </a:ext>
                  </a:extLst>
                </p:cNvPr>
                <p:cNvSpPr/>
                <p:nvPr/>
              </p:nvSpPr>
              <p:spPr bwMode="auto">
                <a:xfrm>
                  <a:off x="14766928" y="2792415"/>
                  <a:ext cx="339725" cy="234950"/>
                </a:xfrm>
                <a:custGeom>
                  <a:avLst/>
                  <a:gdLst>
                    <a:gd name="T0" fmla="*/ 8 w 126"/>
                    <a:gd name="T1" fmla="*/ 18 h 87"/>
                    <a:gd name="T2" fmla="*/ 0 w 126"/>
                    <a:gd name="T3" fmla="*/ 35 h 87"/>
                    <a:gd name="T4" fmla="*/ 97 w 126"/>
                    <a:gd name="T5" fmla="*/ 87 h 87"/>
                    <a:gd name="T6" fmla="*/ 126 w 126"/>
                    <a:gd name="T7" fmla="*/ 0 h 87"/>
                    <a:gd name="T8" fmla="*/ 8 w 126"/>
                    <a:gd name="T9" fmla="*/ 18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87">
                      <a:moveTo>
                        <a:pt x="8" y="18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5"/>
                        <a:pt x="64" y="31"/>
                        <a:pt x="97" y="87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20" y="3"/>
                        <a:pt x="8" y="18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9" name="任意多边形 964">
                  <a:extLst>
                    <a:ext uri="{FF2B5EF4-FFF2-40B4-BE49-F238E27FC236}">
                      <a16:creationId xmlns:a16="http://schemas.microsoft.com/office/drawing/2014/main" id="{DD99AE39-E4EB-4504-9D7A-446ABCF0AAF5}"/>
                    </a:ext>
                  </a:extLst>
                </p:cNvPr>
                <p:cNvSpPr/>
                <p:nvPr/>
              </p:nvSpPr>
              <p:spPr bwMode="auto">
                <a:xfrm>
                  <a:off x="14770103" y="2463802"/>
                  <a:ext cx="414338" cy="563562"/>
                </a:xfrm>
                <a:custGeom>
                  <a:avLst/>
                  <a:gdLst>
                    <a:gd name="T0" fmla="*/ 60 w 154"/>
                    <a:gd name="T1" fmla="*/ 15 h 209"/>
                    <a:gd name="T2" fmla="*/ 154 w 154"/>
                    <a:gd name="T3" fmla="*/ 86 h 209"/>
                    <a:gd name="T4" fmla="*/ 96 w 154"/>
                    <a:gd name="T5" fmla="*/ 209 h 209"/>
                    <a:gd name="T6" fmla="*/ 0 w 154"/>
                    <a:gd name="T7" fmla="*/ 141 h 209"/>
                    <a:gd name="T8" fmla="*/ 60 w 154"/>
                    <a:gd name="T9" fmla="*/ 15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" h="209">
                      <a:moveTo>
                        <a:pt x="60" y="15"/>
                      </a:moveTo>
                      <a:cubicBezTo>
                        <a:pt x="60" y="15"/>
                        <a:pt x="142" y="0"/>
                        <a:pt x="154" y="86"/>
                      </a:cubicBezTo>
                      <a:cubicBezTo>
                        <a:pt x="96" y="209"/>
                        <a:pt x="96" y="209"/>
                        <a:pt x="96" y="209"/>
                      </a:cubicBezTo>
                      <a:cubicBezTo>
                        <a:pt x="96" y="209"/>
                        <a:pt x="71" y="127"/>
                        <a:pt x="0" y="141"/>
                      </a:cubicBezTo>
                      <a:lnTo>
                        <a:pt x="60" y="1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0" name="任意多边形 965">
                  <a:extLst>
                    <a:ext uri="{FF2B5EF4-FFF2-40B4-BE49-F238E27FC236}">
                      <a16:creationId xmlns:a16="http://schemas.microsoft.com/office/drawing/2014/main" id="{D7075BEE-6D59-44B9-B7C4-0612449120E2}"/>
                    </a:ext>
                  </a:extLst>
                </p:cNvPr>
                <p:cNvSpPr/>
                <p:nvPr/>
              </p:nvSpPr>
              <p:spPr bwMode="auto">
                <a:xfrm>
                  <a:off x="15028866" y="2706690"/>
                  <a:ext cx="355600" cy="444500"/>
                </a:xfrm>
                <a:custGeom>
                  <a:avLst/>
                  <a:gdLst>
                    <a:gd name="T0" fmla="*/ 0 w 132"/>
                    <a:gd name="T1" fmla="*/ 119 h 165"/>
                    <a:gd name="T2" fmla="*/ 86 w 132"/>
                    <a:gd name="T3" fmla="*/ 165 h 165"/>
                    <a:gd name="T4" fmla="*/ 132 w 132"/>
                    <a:gd name="T5" fmla="*/ 50 h 165"/>
                    <a:gd name="T6" fmla="*/ 56 w 132"/>
                    <a:gd name="T7" fmla="*/ 0 h 165"/>
                    <a:gd name="T8" fmla="*/ 0 w 132"/>
                    <a:gd name="T9" fmla="*/ 119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5">
                      <a:moveTo>
                        <a:pt x="0" y="119"/>
                      </a:moveTo>
                      <a:cubicBezTo>
                        <a:pt x="0" y="119"/>
                        <a:pt x="67" y="112"/>
                        <a:pt x="86" y="165"/>
                      </a:cubicBezTo>
                      <a:cubicBezTo>
                        <a:pt x="132" y="50"/>
                        <a:pt x="132" y="50"/>
                        <a:pt x="132" y="50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0" y="119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1" name="任意多边形 966">
                  <a:extLst>
                    <a:ext uri="{FF2B5EF4-FFF2-40B4-BE49-F238E27FC236}">
                      <a16:creationId xmlns:a16="http://schemas.microsoft.com/office/drawing/2014/main" id="{232F1879-9BA6-42FB-81EB-1B852992484C}"/>
                    </a:ext>
                  </a:extLst>
                </p:cNvPr>
                <p:cNvSpPr/>
                <p:nvPr/>
              </p:nvSpPr>
              <p:spPr bwMode="auto">
                <a:xfrm>
                  <a:off x="15028866" y="2614615"/>
                  <a:ext cx="409575" cy="417512"/>
                </a:xfrm>
                <a:custGeom>
                  <a:avLst/>
                  <a:gdLst>
                    <a:gd name="T0" fmla="*/ 57 w 152"/>
                    <a:gd name="T1" fmla="*/ 30 h 155"/>
                    <a:gd name="T2" fmla="*/ 130 w 152"/>
                    <a:gd name="T3" fmla="*/ 23 h 155"/>
                    <a:gd name="T4" fmla="*/ 152 w 152"/>
                    <a:gd name="T5" fmla="*/ 38 h 155"/>
                    <a:gd name="T6" fmla="*/ 108 w 152"/>
                    <a:gd name="T7" fmla="*/ 155 h 155"/>
                    <a:gd name="T8" fmla="*/ 0 w 152"/>
                    <a:gd name="T9" fmla="*/ 153 h 155"/>
                    <a:gd name="T10" fmla="*/ 57 w 152"/>
                    <a:gd name="T11" fmla="*/ 3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2" h="155">
                      <a:moveTo>
                        <a:pt x="57" y="30"/>
                      </a:moveTo>
                      <a:cubicBezTo>
                        <a:pt x="57" y="30"/>
                        <a:pt x="95" y="0"/>
                        <a:pt x="130" y="23"/>
                      </a:cubicBezTo>
                      <a:cubicBezTo>
                        <a:pt x="152" y="38"/>
                        <a:pt x="152" y="38"/>
                        <a:pt x="152" y="38"/>
                      </a:cubicBezTo>
                      <a:cubicBezTo>
                        <a:pt x="108" y="155"/>
                        <a:pt x="108" y="155"/>
                        <a:pt x="108" y="155"/>
                      </a:cubicBezTo>
                      <a:cubicBezTo>
                        <a:pt x="108" y="155"/>
                        <a:pt x="53" y="119"/>
                        <a:pt x="0" y="153"/>
                      </a:cubicBezTo>
                      <a:lnTo>
                        <a:pt x="57" y="3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2" name="任意多边形 967">
                  <a:extLst>
                    <a:ext uri="{FF2B5EF4-FFF2-40B4-BE49-F238E27FC236}">
                      <a16:creationId xmlns:a16="http://schemas.microsoft.com/office/drawing/2014/main" id="{9BD6B7C3-0ED5-4519-933D-C4E84403825A}"/>
                    </a:ext>
                  </a:extLst>
                </p:cNvPr>
                <p:cNvSpPr/>
                <p:nvPr/>
              </p:nvSpPr>
              <p:spPr bwMode="auto">
                <a:xfrm>
                  <a:off x="15028866" y="2695577"/>
                  <a:ext cx="152400" cy="331787"/>
                </a:xfrm>
                <a:custGeom>
                  <a:avLst/>
                  <a:gdLst>
                    <a:gd name="T0" fmla="*/ 0 w 57"/>
                    <a:gd name="T1" fmla="*/ 123 h 123"/>
                    <a:gd name="T2" fmla="*/ 2 w 57"/>
                    <a:gd name="T3" fmla="*/ 118 h 123"/>
                    <a:gd name="T4" fmla="*/ 8 w 57"/>
                    <a:gd name="T5" fmla="*/ 104 h 123"/>
                    <a:gd name="T6" fmla="*/ 28 w 57"/>
                    <a:gd name="T7" fmla="*/ 61 h 123"/>
                    <a:gd name="T8" fmla="*/ 48 w 57"/>
                    <a:gd name="T9" fmla="*/ 18 h 123"/>
                    <a:gd name="T10" fmla="*/ 54 w 57"/>
                    <a:gd name="T11" fmla="*/ 4 h 123"/>
                    <a:gd name="T12" fmla="*/ 56 w 57"/>
                    <a:gd name="T13" fmla="*/ 0 h 123"/>
                    <a:gd name="T14" fmla="*/ 55 w 57"/>
                    <a:gd name="T15" fmla="*/ 5 h 123"/>
                    <a:gd name="T16" fmla="*/ 49 w 57"/>
                    <a:gd name="T17" fmla="*/ 18 h 123"/>
                    <a:gd name="T18" fmla="*/ 30 w 57"/>
                    <a:gd name="T19" fmla="*/ 62 h 123"/>
                    <a:gd name="T20" fmla="*/ 9 w 57"/>
                    <a:gd name="T21" fmla="*/ 105 h 123"/>
                    <a:gd name="T22" fmla="*/ 3 w 57"/>
                    <a:gd name="T23" fmla="*/ 118 h 123"/>
                    <a:gd name="T24" fmla="*/ 0 w 57"/>
                    <a:gd name="T25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7" h="123">
                      <a:moveTo>
                        <a:pt x="0" y="123"/>
                      </a:moveTo>
                      <a:cubicBezTo>
                        <a:pt x="0" y="123"/>
                        <a:pt x="1" y="121"/>
                        <a:pt x="2" y="118"/>
                      </a:cubicBezTo>
                      <a:cubicBezTo>
                        <a:pt x="4" y="114"/>
                        <a:pt x="6" y="110"/>
                        <a:pt x="8" y="104"/>
                      </a:cubicBezTo>
                      <a:cubicBezTo>
                        <a:pt x="13" y="93"/>
                        <a:pt x="20" y="78"/>
                        <a:pt x="28" y="61"/>
                      </a:cubicBezTo>
                      <a:cubicBezTo>
                        <a:pt x="36" y="44"/>
                        <a:pt x="43" y="29"/>
                        <a:pt x="48" y="18"/>
                      </a:cubicBezTo>
                      <a:cubicBezTo>
                        <a:pt x="50" y="12"/>
                        <a:pt x="52" y="8"/>
                        <a:pt x="54" y="4"/>
                      </a:cubicBezTo>
                      <a:cubicBezTo>
                        <a:pt x="55" y="1"/>
                        <a:pt x="56" y="0"/>
                        <a:pt x="56" y="0"/>
                      </a:cubicBezTo>
                      <a:cubicBezTo>
                        <a:pt x="57" y="0"/>
                        <a:pt x="56" y="2"/>
                        <a:pt x="55" y="5"/>
                      </a:cubicBezTo>
                      <a:cubicBezTo>
                        <a:pt x="54" y="8"/>
                        <a:pt x="52" y="13"/>
                        <a:pt x="49" y="18"/>
                      </a:cubicBezTo>
                      <a:cubicBezTo>
                        <a:pt x="45" y="29"/>
                        <a:pt x="38" y="45"/>
                        <a:pt x="30" y="62"/>
                      </a:cubicBezTo>
                      <a:cubicBezTo>
                        <a:pt x="22" y="79"/>
                        <a:pt x="15" y="94"/>
                        <a:pt x="9" y="105"/>
                      </a:cubicBezTo>
                      <a:cubicBezTo>
                        <a:pt x="7" y="111"/>
                        <a:pt x="4" y="115"/>
                        <a:pt x="3" y="118"/>
                      </a:cubicBezTo>
                      <a:cubicBezTo>
                        <a:pt x="1" y="121"/>
                        <a:pt x="0" y="123"/>
                        <a:pt x="0" y="12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3" name="任意多边形 968">
                  <a:extLst>
                    <a:ext uri="{FF2B5EF4-FFF2-40B4-BE49-F238E27FC236}">
                      <a16:creationId xmlns:a16="http://schemas.microsoft.com/office/drawing/2014/main" id="{8708036E-A73D-4E56-BC08-401145F9DF6C}"/>
                    </a:ext>
                  </a:extLst>
                </p:cNvPr>
                <p:cNvSpPr/>
                <p:nvPr/>
              </p:nvSpPr>
              <p:spPr bwMode="auto">
                <a:xfrm>
                  <a:off x="15187616" y="2708277"/>
                  <a:ext cx="190500" cy="41275"/>
                </a:xfrm>
                <a:custGeom>
                  <a:avLst/>
                  <a:gdLst>
                    <a:gd name="T0" fmla="*/ 71 w 71"/>
                    <a:gd name="T1" fmla="*/ 15 h 15"/>
                    <a:gd name="T2" fmla="*/ 61 w 71"/>
                    <a:gd name="T3" fmla="*/ 9 h 15"/>
                    <a:gd name="T4" fmla="*/ 36 w 71"/>
                    <a:gd name="T5" fmla="*/ 3 h 15"/>
                    <a:gd name="T6" fmla="*/ 10 w 71"/>
                    <a:gd name="T7" fmla="*/ 6 h 15"/>
                    <a:gd name="T8" fmla="*/ 0 w 71"/>
                    <a:gd name="T9" fmla="*/ 9 h 15"/>
                    <a:gd name="T10" fmla="*/ 2 w 71"/>
                    <a:gd name="T11" fmla="*/ 8 h 15"/>
                    <a:gd name="T12" fmla="*/ 10 w 71"/>
                    <a:gd name="T13" fmla="*/ 4 h 15"/>
                    <a:gd name="T14" fmla="*/ 36 w 71"/>
                    <a:gd name="T15" fmla="*/ 0 h 15"/>
                    <a:gd name="T16" fmla="*/ 62 w 71"/>
                    <a:gd name="T17" fmla="*/ 8 h 15"/>
                    <a:gd name="T18" fmla="*/ 69 w 71"/>
                    <a:gd name="T19" fmla="*/ 13 h 15"/>
                    <a:gd name="T20" fmla="*/ 71 w 71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15">
                      <a:moveTo>
                        <a:pt x="71" y="15"/>
                      </a:moveTo>
                      <a:cubicBezTo>
                        <a:pt x="71" y="15"/>
                        <a:pt x="67" y="12"/>
                        <a:pt x="61" y="9"/>
                      </a:cubicBezTo>
                      <a:cubicBezTo>
                        <a:pt x="55" y="6"/>
                        <a:pt x="46" y="3"/>
                        <a:pt x="36" y="3"/>
                      </a:cubicBezTo>
                      <a:cubicBezTo>
                        <a:pt x="26" y="2"/>
                        <a:pt x="17" y="4"/>
                        <a:pt x="10" y="6"/>
                      </a:cubicBezTo>
                      <a:cubicBezTo>
                        <a:pt x="4" y="8"/>
                        <a:pt x="0" y="10"/>
                        <a:pt x="0" y="9"/>
                      </a:cubicBezTo>
                      <a:cubicBezTo>
                        <a:pt x="0" y="9"/>
                        <a:pt x="1" y="9"/>
                        <a:pt x="2" y="8"/>
                      </a:cubicBezTo>
                      <a:cubicBezTo>
                        <a:pt x="4" y="7"/>
                        <a:pt x="6" y="5"/>
                        <a:pt x="10" y="4"/>
                      </a:cubicBezTo>
                      <a:cubicBezTo>
                        <a:pt x="16" y="2"/>
                        <a:pt x="26" y="0"/>
                        <a:pt x="36" y="0"/>
                      </a:cubicBezTo>
                      <a:cubicBezTo>
                        <a:pt x="47" y="1"/>
                        <a:pt x="56" y="5"/>
                        <a:pt x="62" y="8"/>
                      </a:cubicBezTo>
                      <a:cubicBezTo>
                        <a:pt x="65" y="10"/>
                        <a:pt x="67" y="11"/>
                        <a:pt x="69" y="13"/>
                      </a:cubicBezTo>
                      <a:cubicBezTo>
                        <a:pt x="70" y="14"/>
                        <a:pt x="71" y="15"/>
                        <a:pt x="71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4" name="任意多边形 969">
                  <a:extLst>
                    <a:ext uri="{FF2B5EF4-FFF2-40B4-BE49-F238E27FC236}">
                      <a16:creationId xmlns:a16="http://schemas.microsoft.com/office/drawing/2014/main" id="{F95B0734-9A05-4EEB-83D5-B446E0BECF35}"/>
                    </a:ext>
                  </a:extLst>
                </p:cNvPr>
                <p:cNvSpPr/>
                <p:nvPr/>
              </p:nvSpPr>
              <p:spPr bwMode="auto">
                <a:xfrm>
                  <a:off x="15176503" y="2746377"/>
                  <a:ext cx="193675" cy="41275"/>
                </a:xfrm>
                <a:custGeom>
                  <a:avLst/>
                  <a:gdLst>
                    <a:gd name="T0" fmla="*/ 72 w 72"/>
                    <a:gd name="T1" fmla="*/ 15 h 15"/>
                    <a:gd name="T2" fmla="*/ 62 w 72"/>
                    <a:gd name="T3" fmla="*/ 10 h 15"/>
                    <a:gd name="T4" fmla="*/ 37 w 72"/>
                    <a:gd name="T5" fmla="*/ 3 h 15"/>
                    <a:gd name="T6" fmla="*/ 11 w 72"/>
                    <a:gd name="T7" fmla="*/ 6 h 15"/>
                    <a:gd name="T8" fmla="*/ 0 w 72"/>
                    <a:gd name="T9" fmla="*/ 9 h 15"/>
                    <a:gd name="T10" fmla="*/ 3 w 72"/>
                    <a:gd name="T11" fmla="*/ 8 h 15"/>
                    <a:gd name="T12" fmla="*/ 10 w 72"/>
                    <a:gd name="T13" fmla="*/ 4 h 15"/>
                    <a:gd name="T14" fmla="*/ 37 w 72"/>
                    <a:gd name="T15" fmla="*/ 1 h 15"/>
                    <a:gd name="T16" fmla="*/ 63 w 72"/>
                    <a:gd name="T17" fmla="*/ 8 h 15"/>
                    <a:gd name="T18" fmla="*/ 70 w 72"/>
                    <a:gd name="T19" fmla="*/ 13 h 15"/>
                    <a:gd name="T20" fmla="*/ 72 w 72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15">
                      <a:moveTo>
                        <a:pt x="72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7" y="2"/>
                        <a:pt x="17" y="4"/>
                        <a:pt x="11" y="6"/>
                      </a:cubicBezTo>
                      <a:cubicBezTo>
                        <a:pt x="4" y="8"/>
                        <a:pt x="1" y="10"/>
                        <a:pt x="0" y="9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5" y="7"/>
                        <a:pt x="7" y="5"/>
                        <a:pt x="10" y="4"/>
                      </a:cubicBezTo>
                      <a:cubicBezTo>
                        <a:pt x="17" y="2"/>
                        <a:pt x="26" y="0"/>
                        <a:pt x="37" y="1"/>
                      </a:cubicBezTo>
                      <a:cubicBezTo>
                        <a:pt x="48" y="1"/>
                        <a:pt x="57" y="5"/>
                        <a:pt x="63" y="8"/>
                      </a:cubicBezTo>
                      <a:cubicBezTo>
                        <a:pt x="66" y="10"/>
                        <a:pt x="68" y="11"/>
                        <a:pt x="70" y="13"/>
                      </a:cubicBezTo>
                      <a:cubicBezTo>
                        <a:pt x="71" y="14"/>
                        <a:pt x="72" y="15"/>
                        <a:pt x="72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5" name="任意多边形 970">
                  <a:extLst>
                    <a:ext uri="{FF2B5EF4-FFF2-40B4-BE49-F238E27FC236}">
                      <a16:creationId xmlns:a16="http://schemas.microsoft.com/office/drawing/2014/main" id="{7787B7EE-748E-445B-9609-B9285CD6CBF1}"/>
                    </a:ext>
                  </a:extLst>
                </p:cNvPr>
                <p:cNvSpPr/>
                <p:nvPr/>
              </p:nvSpPr>
              <p:spPr bwMode="auto">
                <a:xfrm>
                  <a:off x="15160628" y="2784477"/>
                  <a:ext cx="190500" cy="39687"/>
                </a:xfrm>
                <a:custGeom>
                  <a:avLst/>
                  <a:gdLst>
                    <a:gd name="T0" fmla="*/ 71 w 71"/>
                    <a:gd name="T1" fmla="*/ 15 h 15"/>
                    <a:gd name="T2" fmla="*/ 62 w 71"/>
                    <a:gd name="T3" fmla="*/ 10 h 15"/>
                    <a:gd name="T4" fmla="*/ 37 w 71"/>
                    <a:gd name="T5" fmla="*/ 3 h 15"/>
                    <a:gd name="T6" fmla="*/ 11 w 71"/>
                    <a:gd name="T7" fmla="*/ 6 h 15"/>
                    <a:gd name="T8" fmla="*/ 0 w 71"/>
                    <a:gd name="T9" fmla="*/ 10 h 15"/>
                    <a:gd name="T10" fmla="*/ 3 w 71"/>
                    <a:gd name="T11" fmla="*/ 8 h 15"/>
                    <a:gd name="T12" fmla="*/ 10 w 71"/>
                    <a:gd name="T13" fmla="*/ 4 h 15"/>
                    <a:gd name="T14" fmla="*/ 37 w 71"/>
                    <a:gd name="T15" fmla="*/ 1 h 15"/>
                    <a:gd name="T16" fmla="*/ 62 w 71"/>
                    <a:gd name="T17" fmla="*/ 8 h 15"/>
                    <a:gd name="T18" fmla="*/ 69 w 71"/>
                    <a:gd name="T19" fmla="*/ 13 h 15"/>
                    <a:gd name="T20" fmla="*/ 71 w 71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15">
                      <a:moveTo>
                        <a:pt x="71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6" y="2"/>
                        <a:pt x="17" y="4"/>
                        <a:pt x="11" y="6"/>
                      </a:cubicBezTo>
                      <a:cubicBezTo>
                        <a:pt x="4" y="8"/>
                        <a:pt x="0" y="10"/>
                        <a:pt x="0" y="10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4" y="7"/>
                        <a:pt x="7" y="6"/>
                        <a:pt x="10" y="4"/>
                      </a:cubicBezTo>
                      <a:cubicBezTo>
                        <a:pt x="16" y="2"/>
                        <a:pt x="26" y="0"/>
                        <a:pt x="37" y="1"/>
                      </a:cubicBezTo>
                      <a:cubicBezTo>
                        <a:pt x="47" y="1"/>
                        <a:pt x="56" y="5"/>
                        <a:pt x="62" y="8"/>
                      </a:cubicBezTo>
                      <a:cubicBezTo>
                        <a:pt x="65" y="10"/>
                        <a:pt x="68" y="12"/>
                        <a:pt x="69" y="13"/>
                      </a:cubicBezTo>
                      <a:cubicBezTo>
                        <a:pt x="71" y="14"/>
                        <a:pt x="71" y="15"/>
                        <a:pt x="71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6" name="任意多边形 971">
                  <a:extLst>
                    <a:ext uri="{FF2B5EF4-FFF2-40B4-BE49-F238E27FC236}">
                      <a16:creationId xmlns:a16="http://schemas.microsoft.com/office/drawing/2014/main" id="{888F356D-9464-4795-81B4-46CBA33FD9D5}"/>
                    </a:ext>
                  </a:extLst>
                </p:cNvPr>
                <p:cNvSpPr/>
                <p:nvPr/>
              </p:nvSpPr>
              <p:spPr bwMode="auto">
                <a:xfrm>
                  <a:off x="15149516" y="2822577"/>
                  <a:ext cx="193675" cy="39687"/>
                </a:xfrm>
                <a:custGeom>
                  <a:avLst/>
                  <a:gdLst>
                    <a:gd name="T0" fmla="*/ 71 w 72"/>
                    <a:gd name="T1" fmla="*/ 15 h 15"/>
                    <a:gd name="T2" fmla="*/ 62 w 72"/>
                    <a:gd name="T3" fmla="*/ 10 h 15"/>
                    <a:gd name="T4" fmla="*/ 37 w 72"/>
                    <a:gd name="T5" fmla="*/ 3 h 15"/>
                    <a:gd name="T6" fmla="*/ 11 w 72"/>
                    <a:gd name="T7" fmla="*/ 6 h 15"/>
                    <a:gd name="T8" fmla="*/ 0 w 72"/>
                    <a:gd name="T9" fmla="*/ 10 h 15"/>
                    <a:gd name="T10" fmla="*/ 3 w 72"/>
                    <a:gd name="T11" fmla="*/ 8 h 15"/>
                    <a:gd name="T12" fmla="*/ 10 w 72"/>
                    <a:gd name="T13" fmla="*/ 4 h 15"/>
                    <a:gd name="T14" fmla="*/ 37 w 72"/>
                    <a:gd name="T15" fmla="*/ 1 h 15"/>
                    <a:gd name="T16" fmla="*/ 63 w 72"/>
                    <a:gd name="T17" fmla="*/ 8 h 15"/>
                    <a:gd name="T18" fmla="*/ 69 w 72"/>
                    <a:gd name="T19" fmla="*/ 13 h 15"/>
                    <a:gd name="T20" fmla="*/ 71 w 72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15">
                      <a:moveTo>
                        <a:pt x="71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6" y="2"/>
                        <a:pt x="17" y="4"/>
                        <a:pt x="11" y="6"/>
                      </a:cubicBezTo>
                      <a:cubicBezTo>
                        <a:pt x="4" y="8"/>
                        <a:pt x="0" y="10"/>
                        <a:pt x="0" y="10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4" y="7"/>
                        <a:pt x="7" y="6"/>
                        <a:pt x="10" y="4"/>
                      </a:cubicBezTo>
                      <a:cubicBezTo>
                        <a:pt x="17" y="2"/>
                        <a:pt x="26" y="0"/>
                        <a:pt x="37" y="1"/>
                      </a:cubicBezTo>
                      <a:cubicBezTo>
                        <a:pt x="47" y="1"/>
                        <a:pt x="57" y="5"/>
                        <a:pt x="63" y="8"/>
                      </a:cubicBezTo>
                      <a:cubicBezTo>
                        <a:pt x="66" y="10"/>
                        <a:pt x="68" y="12"/>
                        <a:pt x="69" y="13"/>
                      </a:cubicBezTo>
                      <a:cubicBezTo>
                        <a:pt x="71" y="14"/>
                        <a:pt x="72" y="15"/>
                        <a:pt x="71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7" name="任意多边形 972">
                  <a:extLst>
                    <a:ext uri="{FF2B5EF4-FFF2-40B4-BE49-F238E27FC236}">
                      <a16:creationId xmlns:a16="http://schemas.microsoft.com/office/drawing/2014/main" id="{40EC2A0F-BFF3-45BA-B8CD-930379319975}"/>
                    </a:ext>
                  </a:extLst>
                </p:cNvPr>
                <p:cNvSpPr/>
                <p:nvPr/>
              </p:nvSpPr>
              <p:spPr bwMode="auto">
                <a:xfrm>
                  <a:off x="15138403" y="2862265"/>
                  <a:ext cx="195263" cy="41275"/>
                </a:xfrm>
                <a:custGeom>
                  <a:avLst/>
                  <a:gdLst>
                    <a:gd name="T0" fmla="*/ 72 w 72"/>
                    <a:gd name="T1" fmla="*/ 15 h 15"/>
                    <a:gd name="T2" fmla="*/ 62 w 72"/>
                    <a:gd name="T3" fmla="*/ 10 h 15"/>
                    <a:gd name="T4" fmla="*/ 37 w 72"/>
                    <a:gd name="T5" fmla="*/ 3 h 15"/>
                    <a:gd name="T6" fmla="*/ 11 w 72"/>
                    <a:gd name="T7" fmla="*/ 6 h 15"/>
                    <a:gd name="T8" fmla="*/ 0 w 72"/>
                    <a:gd name="T9" fmla="*/ 10 h 15"/>
                    <a:gd name="T10" fmla="*/ 3 w 72"/>
                    <a:gd name="T11" fmla="*/ 8 h 15"/>
                    <a:gd name="T12" fmla="*/ 10 w 72"/>
                    <a:gd name="T13" fmla="*/ 4 h 15"/>
                    <a:gd name="T14" fmla="*/ 37 w 72"/>
                    <a:gd name="T15" fmla="*/ 1 h 15"/>
                    <a:gd name="T16" fmla="*/ 63 w 72"/>
                    <a:gd name="T17" fmla="*/ 8 h 15"/>
                    <a:gd name="T18" fmla="*/ 69 w 72"/>
                    <a:gd name="T19" fmla="*/ 13 h 15"/>
                    <a:gd name="T20" fmla="*/ 72 w 72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15">
                      <a:moveTo>
                        <a:pt x="72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6" y="2"/>
                        <a:pt x="17" y="4"/>
                        <a:pt x="11" y="6"/>
                      </a:cubicBezTo>
                      <a:cubicBezTo>
                        <a:pt x="4" y="8"/>
                        <a:pt x="1" y="10"/>
                        <a:pt x="0" y="10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4" y="7"/>
                        <a:pt x="7" y="6"/>
                        <a:pt x="10" y="4"/>
                      </a:cubicBezTo>
                      <a:cubicBezTo>
                        <a:pt x="17" y="2"/>
                        <a:pt x="26" y="0"/>
                        <a:pt x="37" y="1"/>
                      </a:cubicBezTo>
                      <a:cubicBezTo>
                        <a:pt x="47" y="1"/>
                        <a:pt x="57" y="5"/>
                        <a:pt x="63" y="8"/>
                      </a:cubicBezTo>
                      <a:cubicBezTo>
                        <a:pt x="66" y="10"/>
                        <a:pt x="68" y="12"/>
                        <a:pt x="69" y="13"/>
                      </a:cubicBezTo>
                      <a:cubicBezTo>
                        <a:pt x="71" y="14"/>
                        <a:pt x="72" y="15"/>
                        <a:pt x="72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8" name="任意多边形 973">
                  <a:extLst>
                    <a:ext uri="{FF2B5EF4-FFF2-40B4-BE49-F238E27FC236}">
                      <a16:creationId xmlns:a16="http://schemas.microsoft.com/office/drawing/2014/main" id="{515EED4A-A2EB-4C94-B99F-FA42CA578047}"/>
                    </a:ext>
                  </a:extLst>
                </p:cNvPr>
                <p:cNvSpPr/>
                <p:nvPr/>
              </p:nvSpPr>
              <p:spPr bwMode="auto">
                <a:xfrm>
                  <a:off x="15111416" y="2905127"/>
                  <a:ext cx="211138" cy="44450"/>
                </a:xfrm>
                <a:custGeom>
                  <a:avLst/>
                  <a:gdLst>
                    <a:gd name="T0" fmla="*/ 78 w 78"/>
                    <a:gd name="T1" fmla="*/ 16 h 16"/>
                    <a:gd name="T2" fmla="*/ 67 w 78"/>
                    <a:gd name="T3" fmla="*/ 10 h 16"/>
                    <a:gd name="T4" fmla="*/ 55 w 78"/>
                    <a:gd name="T5" fmla="*/ 6 h 16"/>
                    <a:gd name="T6" fmla="*/ 40 w 78"/>
                    <a:gd name="T7" fmla="*/ 3 h 16"/>
                    <a:gd name="T8" fmla="*/ 24 w 78"/>
                    <a:gd name="T9" fmla="*/ 2 h 16"/>
                    <a:gd name="T10" fmla="*/ 11 w 78"/>
                    <a:gd name="T11" fmla="*/ 4 h 16"/>
                    <a:gd name="T12" fmla="*/ 0 w 78"/>
                    <a:gd name="T13" fmla="*/ 8 h 16"/>
                    <a:gd name="T14" fmla="*/ 3 w 78"/>
                    <a:gd name="T15" fmla="*/ 6 h 16"/>
                    <a:gd name="T16" fmla="*/ 6 w 78"/>
                    <a:gd name="T17" fmla="*/ 5 h 16"/>
                    <a:gd name="T18" fmla="*/ 11 w 78"/>
                    <a:gd name="T19" fmla="*/ 3 h 16"/>
                    <a:gd name="T20" fmla="*/ 24 w 78"/>
                    <a:gd name="T21" fmla="*/ 0 h 16"/>
                    <a:gd name="T22" fmla="*/ 40 w 78"/>
                    <a:gd name="T23" fmla="*/ 0 h 16"/>
                    <a:gd name="T24" fmla="*/ 56 w 78"/>
                    <a:gd name="T25" fmla="*/ 4 h 16"/>
                    <a:gd name="T26" fmla="*/ 68 w 78"/>
                    <a:gd name="T27" fmla="*/ 9 h 16"/>
                    <a:gd name="T28" fmla="*/ 72 w 78"/>
                    <a:gd name="T29" fmla="*/ 11 h 16"/>
                    <a:gd name="T30" fmla="*/ 75 w 78"/>
                    <a:gd name="T31" fmla="*/ 14 h 16"/>
                    <a:gd name="T32" fmla="*/ 78 w 78"/>
                    <a:gd name="T3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16">
                      <a:moveTo>
                        <a:pt x="78" y="16"/>
                      </a:moveTo>
                      <a:cubicBezTo>
                        <a:pt x="77" y="16"/>
                        <a:pt x="74" y="13"/>
                        <a:pt x="67" y="10"/>
                      </a:cubicBezTo>
                      <a:cubicBezTo>
                        <a:pt x="64" y="9"/>
                        <a:pt x="60" y="7"/>
                        <a:pt x="55" y="6"/>
                      </a:cubicBezTo>
                      <a:cubicBezTo>
                        <a:pt x="50" y="4"/>
                        <a:pt x="45" y="3"/>
                        <a:pt x="40" y="3"/>
                      </a:cubicBezTo>
                      <a:cubicBezTo>
                        <a:pt x="34" y="2"/>
                        <a:pt x="29" y="2"/>
                        <a:pt x="24" y="2"/>
                      </a:cubicBezTo>
                      <a:cubicBezTo>
                        <a:pt x="19" y="3"/>
                        <a:pt x="15" y="3"/>
                        <a:pt x="11" y="4"/>
                      </a:cubicBezTo>
                      <a:cubicBezTo>
                        <a:pt x="4" y="6"/>
                        <a:pt x="0" y="9"/>
                        <a:pt x="0" y="8"/>
                      </a:cubicBezTo>
                      <a:cubicBezTo>
                        <a:pt x="0" y="8"/>
                        <a:pt x="1" y="7"/>
                        <a:pt x="3" y="6"/>
                      </a:cubicBezTo>
                      <a:cubicBezTo>
                        <a:pt x="3" y="6"/>
                        <a:pt x="5" y="5"/>
                        <a:pt x="6" y="5"/>
                      </a:cubicBezTo>
                      <a:cubicBezTo>
                        <a:pt x="7" y="4"/>
                        <a:pt x="9" y="3"/>
                        <a:pt x="11" y="3"/>
                      </a:cubicBezTo>
                      <a:cubicBezTo>
                        <a:pt x="14" y="2"/>
                        <a:pt x="19" y="1"/>
                        <a:pt x="24" y="0"/>
                      </a:cubicBezTo>
                      <a:cubicBezTo>
                        <a:pt x="29" y="0"/>
                        <a:pt x="34" y="0"/>
                        <a:pt x="40" y="0"/>
                      </a:cubicBezTo>
                      <a:cubicBezTo>
                        <a:pt x="46" y="1"/>
                        <a:pt x="51" y="2"/>
                        <a:pt x="56" y="4"/>
                      </a:cubicBezTo>
                      <a:cubicBezTo>
                        <a:pt x="60" y="5"/>
                        <a:pt x="65" y="7"/>
                        <a:pt x="68" y="9"/>
                      </a:cubicBezTo>
                      <a:cubicBezTo>
                        <a:pt x="70" y="10"/>
                        <a:pt x="71" y="11"/>
                        <a:pt x="72" y="11"/>
                      </a:cubicBezTo>
                      <a:cubicBezTo>
                        <a:pt x="73" y="12"/>
                        <a:pt x="75" y="13"/>
                        <a:pt x="75" y="14"/>
                      </a:cubicBezTo>
                      <a:cubicBezTo>
                        <a:pt x="77" y="15"/>
                        <a:pt x="78" y="16"/>
                        <a:pt x="78" y="1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9" name="任意多边形 974">
                  <a:extLst>
                    <a:ext uri="{FF2B5EF4-FFF2-40B4-BE49-F238E27FC236}">
                      <a16:creationId xmlns:a16="http://schemas.microsoft.com/office/drawing/2014/main" id="{1D91C687-98A5-4811-B173-9F245F5F5963}"/>
                    </a:ext>
                  </a:extLst>
                </p:cNvPr>
                <p:cNvSpPr/>
                <p:nvPr/>
              </p:nvSpPr>
              <p:spPr bwMode="auto">
                <a:xfrm>
                  <a:off x="15095541" y="2940052"/>
                  <a:ext cx="211138" cy="44450"/>
                </a:xfrm>
                <a:custGeom>
                  <a:avLst/>
                  <a:gdLst>
                    <a:gd name="T0" fmla="*/ 78 w 78"/>
                    <a:gd name="T1" fmla="*/ 15 h 16"/>
                    <a:gd name="T2" fmla="*/ 67 w 78"/>
                    <a:gd name="T3" fmla="*/ 10 h 16"/>
                    <a:gd name="T4" fmla="*/ 55 w 78"/>
                    <a:gd name="T5" fmla="*/ 5 h 16"/>
                    <a:gd name="T6" fmla="*/ 40 w 78"/>
                    <a:gd name="T7" fmla="*/ 3 h 16"/>
                    <a:gd name="T8" fmla="*/ 24 w 78"/>
                    <a:gd name="T9" fmla="*/ 3 h 16"/>
                    <a:gd name="T10" fmla="*/ 11 w 78"/>
                    <a:gd name="T11" fmla="*/ 5 h 16"/>
                    <a:gd name="T12" fmla="*/ 0 w 78"/>
                    <a:gd name="T13" fmla="*/ 9 h 16"/>
                    <a:gd name="T14" fmla="*/ 2 w 78"/>
                    <a:gd name="T15" fmla="*/ 7 h 16"/>
                    <a:gd name="T16" fmla="*/ 6 w 78"/>
                    <a:gd name="T17" fmla="*/ 6 h 16"/>
                    <a:gd name="T18" fmla="*/ 11 w 78"/>
                    <a:gd name="T19" fmla="*/ 4 h 16"/>
                    <a:gd name="T20" fmla="*/ 24 w 78"/>
                    <a:gd name="T21" fmla="*/ 1 h 16"/>
                    <a:gd name="T22" fmla="*/ 40 w 78"/>
                    <a:gd name="T23" fmla="*/ 1 h 16"/>
                    <a:gd name="T24" fmla="*/ 56 w 78"/>
                    <a:gd name="T25" fmla="*/ 3 h 16"/>
                    <a:gd name="T26" fmla="*/ 68 w 78"/>
                    <a:gd name="T27" fmla="*/ 8 h 16"/>
                    <a:gd name="T28" fmla="*/ 73 w 78"/>
                    <a:gd name="T29" fmla="*/ 11 h 16"/>
                    <a:gd name="T30" fmla="*/ 76 w 78"/>
                    <a:gd name="T31" fmla="*/ 13 h 16"/>
                    <a:gd name="T32" fmla="*/ 78 w 78"/>
                    <a:gd name="T33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16">
                      <a:moveTo>
                        <a:pt x="78" y="15"/>
                      </a:moveTo>
                      <a:cubicBezTo>
                        <a:pt x="78" y="16"/>
                        <a:pt x="74" y="13"/>
                        <a:pt x="67" y="10"/>
                      </a:cubicBezTo>
                      <a:cubicBezTo>
                        <a:pt x="64" y="8"/>
                        <a:pt x="60" y="7"/>
                        <a:pt x="55" y="5"/>
                      </a:cubicBezTo>
                      <a:cubicBezTo>
                        <a:pt x="51" y="4"/>
                        <a:pt x="45" y="3"/>
                        <a:pt x="40" y="3"/>
                      </a:cubicBezTo>
                      <a:cubicBezTo>
                        <a:pt x="34" y="2"/>
                        <a:pt x="29" y="3"/>
                        <a:pt x="24" y="3"/>
                      </a:cubicBezTo>
                      <a:cubicBezTo>
                        <a:pt x="19" y="4"/>
                        <a:pt x="15" y="4"/>
                        <a:pt x="11" y="5"/>
                      </a:cubicBezTo>
                      <a:cubicBezTo>
                        <a:pt x="4" y="7"/>
                        <a:pt x="0" y="10"/>
                        <a:pt x="0" y="9"/>
                      </a:cubicBezTo>
                      <a:cubicBezTo>
                        <a:pt x="0" y="9"/>
                        <a:pt x="1" y="8"/>
                        <a:pt x="2" y="7"/>
                      </a:cubicBezTo>
                      <a:cubicBezTo>
                        <a:pt x="3" y="7"/>
                        <a:pt x="5" y="6"/>
                        <a:pt x="6" y="6"/>
                      </a:cubicBezTo>
                      <a:cubicBezTo>
                        <a:pt x="7" y="5"/>
                        <a:pt x="9" y="4"/>
                        <a:pt x="11" y="4"/>
                      </a:cubicBezTo>
                      <a:cubicBezTo>
                        <a:pt x="14" y="3"/>
                        <a:pt x="19" y="2"/>
                        <a:pt x="24" y="1"/>
                      </a:cubicBezTo>
                      <a:cubicBezTo>
                        <a:pt x="29" y="0"/>
                        <a:pt x="34" y="0"/>
                        <a:pt x="40" y="1"/>
                      </a:cubicBezTo>
                      <a:cubicBezTo>
                        <a:pt x="46" y="1"/>
                        <a:pt x="51" y="2"/>
                        <a:pt x="56" y="3"/>
                      </a:cubicBezTo>
                      <a:cubicBezTo>
                        <a:pt x="61" y="5"/>
                        <a:pt x="65" y="6"/>
                        <a:pt x="68" y="8"/>
                      </a:cubicBezTo>
                      <a:cubicBezTo>
                        <a:pt x="70" y="9"/>
                        <a:pt x="71" y="10"/>
                        <a:pt x="73" y="11"/>
                      </a:cubicBezTo>
                      <a:cubicBezTo>
                        <a:pt x="74" y="12"/>
                        <a:pt x="75" y="12"/>
                        <a:pt x="76" y="13"/>
                      </a:cubicBezTo>
                      <a:cubicBezTo>
                        <a:pt x="77" y="14"/>
                        <a:pt x="78" y="15"/>
                        <a:pt x="78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0" name="任意多边形 975">
                  <a:extLst>
                    <a:ext uri="{FF2B5EF4-FFF2-40B4-BE49-F238E27FC236}">
                      <a16:creationId xmlns:a16="http://schemas.microsoft.com/office/drawing/2014/main" id="{9CD8D67D-BABF-49DC-83C1-FE3BB0440D64}"/>
                    </a:ext>
                  </a:extLst>
                </p:cNvPr>
                <p:cNvSpPr/>
                <p:nvPr/>
              </p:nvSpPr>
              <p:spPr bwMode="auto">
                <a:xfrm>
                  <a:off x="14863766" y="2781302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2 w 60"/>
                    <a:gd name="T7" fmla="*/ 2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7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7" y="23"/>
                        <a:pt x="39" y="16"/>
                      </a:cubicBezTo>
                      <a:cubicBezTo>
                        <a:pt x="30" y="8"/>
                        <a:pt x="20" y="4"/>
                        <a:pt x="12" y="2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1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7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1" name="任意多边形 976">
                  <a:extLst>
                    <a:ext uri="{FF2B5EF4-FFF2-40B4-BE49-F238E27FC236}">
                      <a16:creationId xmlns:a16="http://schemas.microsoft.com/office/drawing/2014/main" id="{B205ED3B-5821-4D3D-BBF6-1B018907FC94}"/>
                    </a:ext>
                  </a:extLst>
                </p:cNvPr>
                <p:cNvSpPr/>
                <p:nvPr/>
              </p:nvSpPr>
              <p:spPr bwMode="auto">
                <a:xfrm>
                  <a:off x="14882816" y="2738440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2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7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2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7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2" name="任意多边形 977">
                  <a:extLst>
                    <a:ext uri="{FF2B5EF4-FFF2-40B4-BE49-F238E27FC236}">
                      <a16:creationId xmlns:a16="http://schemas.microsoft.com/office/drawing/2014/main" id="{6D129FFD-B663-42FC-A10C-DD7FC1CDF838}"/>
                    </a:ext>
                  </a:extLst>
                </p:cNvPr>
                <p:cNvSpPr/>
                <p:nvPr/>
              </p:nvSpPr>
              <p:spPr bwMode="auto">
                <a:xfrm>
                  <a:off x="14901866" y="2695577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2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2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3" name="任意多边形 978">
                  <a:extLst>
                    <a:ext uri="{FF2B5EF4-FFF2-40B4-BE49-F238E27FC236}">
                      <a16:creationId xmlns:a16="http://schemas.microsoft.com/office/drawing/2014/main" id="{D70D9CF3-92FD-42F0-965E-893345FFF4F7}"/>
                    </a:ext>
                  </a:extLst>
                </p:cNvPr>
                <p:cNvSpPr/>
                <p:nvPr/>
              </p:nvSpPr>
              <p:spPr bwMode="auto">
                <a:xfrm>
                  <a:off x="14920916" y="2652715"/>
                  <a:ext cx="161925" cy="136525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3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3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4" name="任意多边形 979">
                  <a:extLst>
                    <a:ext uri="{FF2B5EF4-FFF2-40B4-BE49-F238E27FC236}">
                      <a16:creationId xmlns:a16="http://schemas.microsoft.com/office/drawing/2014/main" id="{2BFC6AE8-E43B-4B9B-9E96-A45D5021AADF}"/>
                    </a:ext>
                  </a:extLst>
                </p:cNvPr>
                <p:cNvSpPr/>
                <p:nvPr/>
              </p:nvSpPr>
              <p:spPr bwMode="auto">
                <a:xfrm>
                  <a:off x="14939966" y="2608265"/>
                  <a:ext cx="160338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3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3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1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60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5" name="任意多边形 980">
                  <a:extLst>
                    <a:ext uri="{FF2B5EF4-FFF2-40B4-BE49-F238E27FC236}">
                      <a16:creationId xmlns:a16="http://schemas.microsoft.com/office/drawing/2014/main" id="{ECE178AD-956C-4340-9EDC-5C3129FFE084}"/>
                    </a:ext>
                  </a:extLst>
                </p:cNvPr>
                <p:cNvSpPr/>
                <p:nvPr/>
              </p:nvSpPr>
              <p:spPr bwMode="auto">
                <a:xfrm>
                  <a:off x="14957428" y="2565402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3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3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1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60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4" name="组合 423">
                <a:extLst>
                  <a:ext uri="{FF2B5EF4-FFF2-40B4-BE49-F238E27FC236}">
                    <a16:creationId xmlns:a16="http://schemas.microsoft.com/office/drawing/2014/main" id="{D14A34BD-27A7-4AA3-B23C-A7CBA6BB2673}"/>
                  </a:ext>
                </a:extLst>
              </p:cNvPr>
              <p:cNvGrpSpPr/>
              <p:nvPr/>
            </p:nvGrpSpPr>
            <p:grpSpPr>
              <a:xfrm>
                <a:off x="8126556" y="2028826"/>
                <a:ext cx="482600" cy="539750"/>
                <a:chOff x="16082966" y="2587627"/>
                <a:chExt cx="482600" cy="539750"/>
              </a:xfrm>
            </p:grpSpPr>
            <p:sp>
              <p:nvSpPr>
                <p:cNvPr id="751" name="任意多边形 1090">
                  <a:extLst>
                    <a:ext uri="{FF2B5EF4-FFF2-40B4-BE49-F238E27FC236}">
                      <a16:creationId xmlns:a16="http://schemas.microsoft.com/office/drawing/2014/main" id="{8AD2337A-51B3-4B4F-A902-176900307879}"/>
                    </a:ext>
                  </a:extLst>
                </p:cNvPr>
                <p:cNvSpPr/>
                <p:nvPr/>
              </p:nvSpPr>
              <p:spPr bwMode="auto">
                <a:xfrm>
                  <a:off x="16082966" y="2587627"/>
                  <a:ext cx="479425" cy="539750"/>
                </a:xfrm>
                <a:custGeom>
                  <a:avLst/>
                  <a:gdLst>
                    <a:gd name="T0" fmla="*/ 124 w 178"/>
                    <a:gd name="T1" fmla="*/ 0 h 200"/>
                    <a:gd name="T2" fmla="*/ 126 w 178"/>
                    <a:gd name="T3" fmla="*/ 14 h 200"/>
                    <a:gd name="T4" fmla="*/ 119 w 178"/>
                    <a:gd name="T5" fmla="*/ 29 h 200"/>
                    <a:gd name="T6" fmla="*/ 13 w 178"/>
                    <a:gd name="T7" fmla="*/ 109 h 200"/>
                    <a:gd name="T8" fmla="*/ 12 w 178"/>
                    <a:gd name="T9" fmla="*/ 147 h 200"/>
                    <a:gd name="T10" fmla="*/ 69 w 178"/>
                    <a:gd name="T11" fmla="*/ 190 h 200"/>
                    <a:gd name="T12" fmla="*/ 108 w 178"/>
                    <a:gd name="T13" fmla="*/ 178 h 200"/>
                    <a:gd name="T14" fmla="*/ 153 w 178"/>
                    <a:gd name="T15" fmla="*/ 53 h 200"/>
                    <a:gd name="T16" fmla="*/ 166 w 178"/>
                    <a:gd name="T17" fmla="*/ 43 h 200"/>
                    <a:gd name="T18" fmla="*/ 178 w 178"/>
                    <a:gd name="T19" fmla="*/ 41 h 200"/>
                    <a:gd name="T20" fmla="*/ 124 w 178"/>
                    <a:gd name="T21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8" h="200">
                      <a:moveTo>
                        <a:pt x="124" y="0"/>
                      </a:moveTo>
                      <a:cubicBezTo>
                        <a:pt x="126" y="14"/>
                        <a:pt x="126" y="14"/>
                        <a:pt x="126" y="14"/>
                      </a:cubicBezTo>
                      <a:cubicBezTo>
                        <a:pt x="126" y="20"/>
                        <a:pt x="124" y="26"/>
                        <a:pt x="119" y="29"/>
                      </a:cubicBezTo>
                      <a:cubicBezTo>
                        <a:pt x="13" y="109"/>
                        <a:pt x="13" y="109"/>
                        <a:pt x="13" y="109"/>
                      </a:cubicBezTo>
                      <a:cubicBezTo>
                        <a:pt x="0" y="118"/>
                        <a:pt x="0" y="138"/>
                        <a:pt x="12" y="147"/>
                      </a:cubicBezTo>
                      <a:cubicBezTo>
                        <a:pt x="69" y="190"/>
                        <a:pt x="69" y="190"/>
                        <a:pt x="69" y="190"/>
                      </a:cubicBezTo>
                      <a:cubicBezTo>
                        <a:pt x="83" y="200"/>
                        <a:pt x="102" y="194"/>
                        <a:pt x="108" y="178"/>
                      </a:cubicBezTo>
                      <a:cubicBezTo>
                        <a:pt x="153" y="53"/>
                        <a:pt x="153" y="53"/>
                        <a:pt x="153" y="53"/>
                      </a:cubicBezTo>
                      <a:cubicBezTo>
                        <a:pt x="155" y="48"/>
                        <a:pt x="160" y="43"/>
                        <a:pt x="166" y="43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24" y="0"/>
                        <a:pt x="124" y="0"/>
                        <a:pt x="124" y="0"/>
                      </a:cubicBezTo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2" name="任意多边形 1091">
                  <a:extLst>
                    <a:ext uri="{FF2B5EF4-FFF2-40B4-BE49-F238E27FC236}">
                      <a16:creationId xmlns:a16="http://schemas.microsoft.com/office/drawing/2014/main" id="{2338B7DE-A2CF-47CA-8825-8E8E5693AD6E}"/>
                    </a:ext>
                  </a:extLst>
                </p:cNvPr>
                <p:cNvSpPr/>
                <p:nvPr/>
              </p:nvSpPr>
              <p:spPr bwMode="auto">
                <a:xfrm>
                  <a:off x="16084553" y="2587627"/>
                  <a:ext cx="481013" cy="525462"/>
                </a:xfrm>
                <a:custGeom>
                  <a:avLst/>
                  <a:gdLst>
                    <a:gd name="T0" fmla="*/ 178 w 178"/>
                    <a:gd name="T1" fmla="*/ 40 h 195"/>
                    <a:gd name="T2" fmla="*/ 178 w 178"/>
                    <a:gd name="T3" fmla="*/ 41 h 195"/>
                    <a:gd name="T4" fmla="*/ 163 w 178"/>
                    <a:gd name="T5" fmla="*/ 43 h 195"/>
                    <a:gd name="T6" fmla="*/ 152 w 178"/>
                    <a:gd name="T7" fmla="*/ 54 h 195"/>
                    <a:gd name="T8" fmla="*/ 131 w 178"/>
                    <a:gd name="T9" fmla="*/ 112 h 195"/>
                    <a:gd name="T10" fmla="*/ 110 w 178"/>
                    <a:gd name="T11" fmla="*/ 172 h 195"/>
                    <a:gd name="T12" fmla="*/ 107 w 178"/>
                    <a:gd name="T13" fmla="*/ 180 h 195"/>
                    <a:gd name="T14" fmla="*/ 101 w 178"/>
                    <a:gd name="T15" fmla="*/ 188 h 195"/>
                    <a:gd name="T16" fmla="*/ 100 w 178"/>
                    <a:gd name="T17" fmla="*/ 189 h 195"/>
                    <a:gd name="T18" fmla="*/ 97 w 178"/>
                    <a:gd name="T19" fmla="*/ 191 h 195"/>
                    <a:gd name="T20" fmla="*/ 67 w 178"/>
                    <a:gd name="T21" fmla="*/ 190 h 195"/>
                    <a:gd name="T22" fmla="*/ 11 w 178"/>
                    <a:gd name="T23" fmla="*/ 148 h 195"/>
                    <a:gd name="T24" fmla="*/ 7 w 178"/>
                    <a:gd name="T25" fmla="*/ 112 h 195"/>
                    <a:gd name="T26" fmla="*/ 11 w 178"/>
                    <a:gd name="T27" fmla="*/ 108 h 195"/>
                    <a:gd name="T28" fmla="*/ 26 w 178"/>
                    <a:gd name="T29" fmla="*/ 97 h 195"/>
                    <a:gd name="T30" fmla="*/ 78 w 178"/>
                    <a:gd name="T31" fmla="*/ 59 h 195"/>
                    <a:gd name="T32" fmla="*/ 116 w 178"/>
                    <a:gd name="T33" fmla="*/ 30 h 195"/>
                    <a:gd name="T34" fmla="*/ 121 w 178"/>
                    <a:gd name="T35" fmla="*/ 26 h 195"/>
                    <a:gd name="T36" fmla="*/ 124 w 178"/>
                    <a:gd name="T37" fmla="*/ 17 h 195"/>
                    <a:gd name="T38" fmla="*/ 124 w 178"/>
                    <a:gd name="T39" fmla="*/ 5 h 195"/>
                    <a:gd name="T40" fmla="*/ 124 w 178"/>
                    <a:gd name="T41" fmla="*/ 5 h 195"/>
                    <a:gd name="T42" fmla="*/ 125 w 178"/>
                    <a:gd name="T43" fmla="*/ 17 h 195"/>
                    <a:gd name="T44" fmla="*/ 121 w 178"/>
                    <a:gd name="T45" fmla="*/ 26 h 195"/>
                    <a:gd name="T46" fmla="*/ 117 w 178"/>
                    <a:gd name="T47" fmla="*/ 31 h 195"/>
                    <a:gd name="T48" fmla="*/ 78 w 178"/>
                    <a:gd name="T49" fmla="*/ 59 h 195"/>
                    <a:gd name="T50" fmla="*/ 26 w 178"/>
                    <a:gd name="T51" fmla="*/ 98 h 195"/>
                    <a:gd name="T52" fmla="*/ 7 w 178"/>
                    <a:gd name="T53" fmla="*/ 113 h 195"/>
                    <a:gd name="T54" fmla="*/ 12 w 178"/>
                    <a:gd name="T55" fmla="*/ 147 h 195"/>
                    <a:gd name="T56" fmla="*/ 68 w 178"/>
                    <a:gd name="T57" fmla="*/ 189 h 195"/>
                    <a:gd name="T58" fmla="*/ 96 w 178"/>
                    <a:gd name="T59" fmla="*/ 190 h 195"/>
                    <a:gd name="T60" fmla="*/ 99 w 178"/>
                    <a:gd name="T61" fmla="*/ 188 h 195"/>
                    <a:gd name="T62" fmla="*/ 101 w 178"/>
                    <a:gd name="T63" fmla="*/ 187 h 195"/>
                    <a:gd name="T64" fmla="*/ 106 w 178"/>
                    <a:gd name="T65" fmla="*/ 179 h 195"/>
                    <a:gd name="T66" fmla="*/ 109 w 178"/>
                    <a:gd name="T67" fmla="*/ 172 h 195"/>
                    <a:gd name="T68" fmla="*/ 130 w 178"/>
                    <a:gd name="T69" fmla="*/ 112 h 195"/>
                    <a:gd name="T70" fmla="*/ 151 w 178"/>
                    <a:gd name="T71" fmla="*/ 54 h 195"/>
                    <a:gd name="T72" fmla="*/ 163 w 178"/>
                    <a:gd name="T73" fmla="*/ 43 h 195"/>
                    <a:gd name="T74" fmla="*/ 177 w 178"/>
                    <a:gd name="T75" fmla="*/ 40 h 195"/>
                    <a:gd name="T76" fmla="*/ 123 w 178"/>
                    <a:gd name="T7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8" h="195">
                      <a:moveTo>
                        <a:pt x="123" y="0"/>
                      </a:moveTo>
                      <a:cubicBezTo>
                        <a:pt x="125" y="1"/>
                        <a:pt x="144" y="15"/>
                        <a:pt x="178" y="40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74" y="41"/>
                        <a:pt x="171" y="42"/>
                        <a:pt x="168" y="42"/>
                      </a:cubicBezTo>
                      <a:cubicBezTo>
                        <a:pt x="166" y="43"/>
                        <a:pt x="165" y="43"/>
                        <a:pt x="163" y="43"/>
                      </a:cubicBezTo>
                      <a:cubicBezTo>
                        <a:pt x="161" y="44"/>
                        <a:pt x="160" y="44"/>
                        <a:pt x="158" y="45"/>
                      </a:cubicBezTo>
                      <a:cubicBezTo>
                        <a:pt x="155" y="47"/>
                        <a:pt x="153" y="50"/>
                        <a:pt x="152" y="54"/>
                      </a:cubicBezTo>
                      <a:cubicBezTo>
                        <a:pt x="151" y="57"/>
                        <a:pt x="149" y="61"/>
                        <a:pt x="148" y="65"/>
                      </a:cubicBezTo>
                      <a:cubicBezTo>
                        <a:pt x="143" y="79"/>
                        <a:pt x="137" y="95"/>
                        <a:pt x="131" y="112"/>
                      </a:cubicBezTo>
                      <a:cubicBezTo>
                        <a:pt x="125" y="129"/>
                        <a:pt x="119" y="147"/>
                        <a:pt x="112" y="165"/>
                      </a:cubicBezTo>
                      <a:cubicBezTo>
                        <a:pt x="111" y="168"/>
                        <a:pt x="110" y="170"/>
                        <a:pt x="110" y="172"/>
                      </a:cubicBezTo>
                      <a:cubicBezTo>
                        <a:pt x="109" y="174"/>
                        <a:pt x="109" y="175"/>
                        <a:pt x="108" y="176"/>
                      </a:cubicBezTo>
                      <a:cubicBezTo>
                        <a:pt x="108" y="177"/>
                        <a:pt x="107" y="178"/>
                        <a:pt x="107" y="180"/>
                      </a:cubicBezTo>
                      <a:cubicBezTo>
                        <a:pt x="106" y="182"/>
                        <a:pt x="104" y="184"/>
                        <a:pt x="103" y="186"/>
                      </a:cubicBezTo>
                      <a:cubicBezTo>
                        <a:pt x="101" y="188"/>
                        <a:pt x="101" y="188"/>
                        <a:pt x="101" y="188"/>
                      </a:cubicBezTo>
                      <a:cubicBezTo>
                        <a:pt x="101" y="188"/>
                        <a:pt x="101" y="188"/>
                        <a:pt x="101" y="188"/>
                      </a:cubicBezTo>
                      <a:cubicBezTo>
                        <a:pt x="100" y="189"/>
                        <a:pt x="100" y="189"/>
                        <a:pt x="100" y="189"/>
                      </a:cubicBezTo>
                      <a:cubicBezTo>
                        <a:pt x="99" y="190"/>
                        <a:pt x="99" y="190"/>
                        <a:pt x="99" y="190"/>
                      </a:cubicBezTo>
                      <a:cubicBezTo>
                        <a:pt x="97" y="191"/>
                        <a:pt x="97" y="191"/>
                        <a:pt x="97" y="191"/>
                      </a:cubicBezTo>
                      <a:cubicBezTo>
                        <a:pt x="92" y="194"/>
                        <a:pt x="87" y="195"/>
                        <a:pt x="82" y="195"/>
                      </a:cubicBezTo>
                      <a:cubicBezTo>
                        <a:pt x="76" y="195"/>
                        <a:pt x="71" y="193"/>
                        <a:pt x="67" y="190"/>
                      </a:cubicBezTo>
                      <a:cubicBezTo>
                        <a:pt x="52" y="178"/>
                        <a:pt x="37" y="167"/>
                        <a:pt x="22" y="156"/>
                      </a:cubicBezTo>
                      <a:cubicBezTo>
                        <a:pt x="18" y="153"/>
                        <a:pt x="15" y="150"/>
                        <a:pt x="11" y="148"/>
                      </a:cubicBezTo>
                      <a:cubicBezTo>
                        <a:pt x="8" y="145"/>
                        <a:pt x="5" y="141"/>
                        <a:pt x="3" y="137"/>
                      </a:cubicBezTo>
                      <a:cubicBezTo>
                        <a:pt x="0" y="129"/>
                        <a:pt x="2" y="119"/>
                        <a:pt x="7" y="112"/>
                      </a:cubicBezTo>
                      <a:cubicBezTo>
                        <a:pt x="8" y="112"/>
                        <a:pt x="8" y="111"/>
                        <a:pt x="9" y="110"/>
                      </a:cubicBezTo>
                      <a:cubicBezTo>
                        <a:pt x="10" y="109"/>
                        <a:pt x="11" y="109"/>
                        <a:pt x="11" y="108"/>
                      </a:cubicBezTo>
                      <a:cubicBezTo>
                        <a:pt x="13" y="107"/>
                        <a:pt x="15" y="106"/>
                        <a:pt x="16" y="104"/>
                      </a:cubicBezTo>
                      <a:cubicBezTo>
                        <a:pt x="20" y="102"/>
                        <a:pt x="23" y="100"/>
                        <a:pt x="26" y="97"/>
                      </a:cubicBezTo>
                      <a:cubicBezTo>
                        <a:pt x="32" y="93"/>
                        <a:pt x="39" y="88"/>
                        <a:pt x="45" y="84"/>
                      </a:cubicBezTo>
                      <a:cubicBezTo>
                        <a:pt x="56" y="75"/>
                        <a:pt x="68" y="66"/>
                        <a:pt x="78" y="59"/>
                      </a:cubicBezTo>
                      <a:cubicBezTo>
                        <a:pt x="88" y="51"/>
                        <a:pt x="97" y="45"/>
                        <a:pt x="105" y="39"/>
                      </a:cubicBezTo>
                      <a:cubicBezTo>
                        <a:pt x="109" y="36"/>
                        <a:pt x="113" y="33"/>
                        <a:pt x="116" y="30"/>
                      </a:cubicBezTo>
                      <a:cubicBezTo>
                        <a:pt x="117" y="30"/>
                        <a:pt x="118" y="29"/>
                        <a:pt x="119" y="28"/>
                      </a:cubicBezTo>
                      <a:cubicBezTo>
                        <a:pt x="120" y="28"/>
                        <a:pt x="120" y="27"/>
                        <a:pt x="121" y="26"/>
                      </a:cubicBezTo>
                      <a:cubicBezTo>
                        <a:pt x="122" y="25"/>
                        <a:pt x="123" y="23"/>
                        <a:pt x="124" y="21"/>
                      </a:cubicBezTo>
                      <a:cubicBezTo>
                        <a:pt x="124" y="20"/>
                        <a:pt x="124" y="18"/>
                        <a:pt x="124" y="17"/>
                      </a:cubicBezTo>
                      <a:cubicBezTo>
                        <a:pt x="125" y="15"/>
                        <a:pt x="124" y="14"/>
                        <a:pt x="124" y="12"/>
                      </a:cubicBezTo>
                      <a:cubicBezTo>
                        <a:pt x="124" y="10"/>
                        <a:pt x="124" y="7"/>
                        <a:pt x="124" y="5"/>
                      </a:cubicBezTo>
                      <a:cubicBezTo>
                        <a:pt x="123" y="2"/>
                        <a:pt x="123" y="0"/>
                        <a:pt x="123" y="0"/>
                      </a:cubicBezTo>
                      <a:cubicBezTo>
                        <a:pt x="123" y="0"/>
                        <a:pt x="123" y="2"/>
                        <a:pt x="124" y="5"/>
                      </a:cubicBezTo>
                      <a:cubicBezTo>
                        <a:pt x="124" y="7"/>
                        <a:pt x="124" y="10"/>
                        <a:pt x="124" y="12"/>
                      </a:cubicBezTo>
                      <a:cubicBezTo>
                        <a:pt x="125" y="14"/>
                        <a:pt x="125" y="15"/>
                        <a:pt x="125" y="17"/>
                      </a:cubicBezTo>
                      <a:cubicBezTo>
                        <a:pt x="125" y="18"/>
                        <a:pt x="124" y="20"/>
                        <a:pt x="124" y="22"/>
                      </a:cubicBezTo>
                      <a:cubicBezTo>
                        <a:pt x="123" y="23"/>
                        <a:pt x="122" y="25"/>
                        <a:pt x="121" y="26"/>
                      </a:cubicBezTo>
                      <a:cubicBezTo>
                        <a:pt x="120" y="27"/>
                        <a:pt x="120" y="28"/>
                        <a:pt x="119" y="29"/>
                      </a:cubicBezTo>
                      <a:cubicBezTo>
                        <a:pt x="118" y="29"/>
                        <a:pt x="117" y="30"/>
                        <a:pt x="117" y="31"/>
                      </a:cubicBezTo>
                      <a:cubicBezTo>
                        <a:pt x="113" y="33"/>
                        <a:pt x="109" y="36"/>
                        <a:pt x="105" y="39"/>
                      </a:cubicBezTo>
                      <a:cubicBezTo>
                        <a:pt x="97" y="45"/>
                        <a:pt x="88" y="52"/>
                        <a:pt x="78" y="59"/>
                      </a:cubicBezTo>
                      <a:cubicBezTo>
                        <a:pt x="68" y="67"/>
                        <a:pt x="57" y="75"/>
                        <a:pt x="45" y="84"/>
                      </a:cubicBezTo>
                      <a:cubicBezTo>
                        <a:pt x="39" y="89"/>
                        <a:pt x="33" y="93"/>
                        <a:pt x="26" y="98"/>
                      </a:cubicBezTo>
                      <a:cubicBezTo>
                        <a:pt x="23" y="100"/>
                        <a:pt x="20" y="103"/>
                        <a:pt x="17" y="105"/>
                      </a:cubicBezTo>
                      <a:cubicBezTo>
                        <a:pt x="14" y="108"/>
                        <a:pt x="10" y="110"/>
                        <a:pt x="7" y="113"/>
                      </a:cubicBezTo>
                      <a:cubicBezTo>
                        <a:pt x="2" y="119"/>
                        <a:pt x="1" y="129"/>
                        <a:pt x="4" y="137"/>
                      </a:cubicBezTo>
                      <a:cubicBezTo>
                        <a:pt x="6" y="141"/>
                        <a:pt x="8" y="144"/>
                        <a:pt x="12" y="147"/>
                      </a:cubicBezTo>
                      <a:cubicBezTo>
                        <a:pt x="15" y="150"/>
                        <a:pt x="19" y="152"/>
                        <a:pt x="23" y="155"/>
                      </a:cubicBezTo>
                      <a:cubicBezTo>
                        <a:pt x="37" y="166"/>
                        <a:pt x="52" y="177"/>
                        <a:pt x="68" y="189"/>
                      </a:cubicBezTo>
                      <a:cubicBezTo>
                        <a:pt x="72" y="192"/>
                        <a:pt x="77" y="194"/>
                        <a:pt x="82" y="194"/>
                      </a:cubicBezTo>
                      <a:cubicBezTo>
                        <a:pt x="87" y="194"/>
                        <a:pt x="92" y="193"/>
                        <a:pt x="96" y="190"/>
                      </a:cubicBezTo>
                      <a:cubicBezTo>
                        <a:pt x="98" y="189"/>
                        <a:pt x="98" y="189"/>
                        <a:pt x="98" y="189"/>
                      </a:cubicBezTo>
                      <a:cubicBezTo>
                        <a:pt x="99" y="188"/>
                        <a:pt x="99" y="188"/>
                        <a:pt x="99" y="188"/>
                      </a:cubicBezTo>
                      <a:cubicBezTo>
                        <a:pt x="100" y="188"/>
                        <a:pt x="100" y="188"/>
                        <a:pt x="100" y="188"/>
                      </a:cubicBezTo>
                      <a:cubicBezTo>
                        <a:pt x="101" y="187"/>
                        <a:pt x="101" y="187"/>
                        <a:pt x="101" y="187"/>
                      </a:cubicBezTo>
                      <a:cubicBezTo>
                        <a:pt x="102" y="186"/>
                        <a:pt x="102" y="186"/>
                        <a:pt x="102" y="186"/>
                      </a:cubicBezTo>
                      <a:cubicBezTo>
                        <a:pt x="104" y="184"/>
                        <a:pt x="105" y="182"/>
                        <a:pt x="106" y="179"/>
                      </a:cubicBezTo>
                      <a:cubicBezTo>
                        <a:pt x="107" y="178"/>
                        <a:pt x="107" y="177"/>
                        <a:pt x="107" y="176"/>
                      </a:cubicBezTo>
                      <a:cubicBezTo>
                        <a:pt x="108" y="175"/>
                        <a:pt x="108" y="173"/>
                        <a:pt x="109" y="172"/>
                      </a:cubicBezTo>
                      <a:cubicBezTo>
                        <a:pt x="110" y="170"/>
                        <a:pt x="110" y="167"/>
                        <a:pt x="111" y="165"/>
                      </a:cubicBezTo>
                      <a:cubicBezTo>
                        <a:pt x="118" y="146"/>
                        <a:pt x="124" y="129"/>
                        <a:pt x="130" y="112"/>
                      </a:cubicBezTo>
                      <a:cubicBezTo>
                        <a:pt x="137" y="95"/>
                        <a:pt x="142" y="79"/>
                        <a:pt x="148" y="64"/>
                      </a:cubicBezTo>
                      <a:cubicBezTo>
                        <a:pt x="149" y="61"/>
                        <a:pt x="150" y="57"/>
                        <a:pt x="151" y="54"/>
                      </a:cubicBezTo>
                      <a:cubicBezTo>
                        <a:pt x="153" y="50"/>
                        <a:pt x="155" y="47"/>
                        <a:pt x="158" y="45"/>
                      </a:cubicBezTo>
                      <a:cubicBezTo>
                        <a:pt x="159" y="44"/>
                        <a:pt x="161" y="43"/>
                        <a:pt x="163" y="43"/>
                      </a:cubicBezTo>
                      <a:cubicBezTo>
                        <a:pt x="164" y="42"/>
                        <a:pt x="166" y="42"/>
                        <a:pt x="168" y="42"/>
                      </a:cubicBezTo>
                      <a:cubicBezTo>
                        <a:pt x="171" y="41"/>
                        <a:pt x="174" y="41"/>
                        <a:pt x="177" y="40"/>
                      </a:cubicBezTo>
                      <a:cubicBezTo>
                        <a:pt x="177" y="41"/>
                        <a:pt x="177" y="41"/>
                        <a:pt x="177" y="41"/>
                      </a:cubicBezTo>
                      <a:cubicBezTo>
                        <a:pt x="143" y="15"/>
                        <a:pt x="125" y="1"/>
                        <a:pt x="1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3" name="任意多边形 1092">
                  <a:extLst>
                    <a:ext uri="{FF2B5EF4-FFF2-40B4-BE49-F238E27FC236}">
                      <a16:creationId xmlns:a16="http://schemas.microsoft.com/office/drawing/2014/main" id="{ADE1BA36-834D-4233-A087-008F9CDC0B3B}"/>
                    </a:ext>
                  </a:extLst>
                </p:cNvPr>
                <p:cNvSpPr/>
                <p:nvPr/>
              </p:nvSpPr>
              <p:spPr bwMode="auto">
                <a:xfrm>
                  <a:off x="16106778" y="2749552"/>
                  <a:ext cx="327025" cy="350837"/>
                </a:xfrm>
                <a:custGeom>
                  <a:avLst/>
                  <a:gdLst>
                    <a:gd name="T0" fmla="*/ 121 w 121"/>
                    <a:gd name="T1" fmla="*/ 43 h 130"/>
                    <a:gd name="T2" fmla="*/ 105 w 121"/>
                    <a:gd name="T3" fmla="*/ 30 h 130"/>
                    <a:gd name="T4" fmla="*/ 94 w 121"/>
                    <a:gd name="T5" fmla="*/ 12 h 130"/>
                    <a:gd name="T6" fmla="*/ 78 w 121"/>
                    <a:gd name="T7" fmla="*/ 0 h 130"/>
                    <a:gd name="T8" fmla="*/ 11 w 121"/>
                    <a:gd name="T9" fmla="*/ 52 h 130"/>
                    <a:gd name="T10" fmla="*/ 11 w 121"/>
                    <a:gd name="T11" fmla="*/ 84 h 130"/>
                    <a:gd name="T12" fmla="*/ 62 w 121"/>
                    <a:gd name="T13" fmla="*/ 122 h 130"/>
                    <a:gd name="T14" fmla="*/ 93 w 121"/>
                    <a:gd name="T15" fmla="*/ 113 h 130"/>
                    <a:gd name="T16" fmla="*/ 121 w 121"/>
                    <a:gd name="T17" fmla="*/ 4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1" h="130">
                      <a:moveTo>
                        <a:pt x="121" y="43"/>
                      </a:moveTo>
                      <a:cubicBezTo>
                        <a:pt x="115" y="40"/>
                        <a:pt x="109" y="35"/>
                        <a:pt x="105" y="30"/>
                      </a:cubicBezTo>
                      <a:cubicBezTo>
                        <a:pt x="100" y="24"/>
                        <a:pt x="98" y="18"/>
                        <a:pt x="94" y="12"/>
                      </a:cubicBezTo>
                      <a:cubicBezTo>
                        <a:pt x="90" y="6"/>
                        <a:pt x="84" y="1"/>
                        <a:pt x="78" y="0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0" y="60"/>
                        <a:pt x="0" y="76"/>
                        <a:pt x="11" y="84"/>
                      </a:cubicBezTo>
                      <a:cubicBezTo>
                        <a:pt x="62" y="122"/>
                        <a:pt x="62" y="122"/>
                        <a:pt x="62" y="122"/>
                      </a:cubicBezTo>
                      <a:cubicBezTo>
                        <a:pt x="72" y="130"/>
                        <a:pt x="88" y="126"/>
                        <a:pt x="93" y="113"/>
                      </a:cubicBezTo>
                      <a:cubicBezTo>
                        <a:pt x="121" y="43"/>
                        <a:pt x="121" y="43"/>
                        <a:pt x="121" y="43"/>
                      </a:cubicBezTo>
                    </a:path>
                  </a:pathLst>
                </a:custGeom>
                <a:solidFill>
                  <a:srgbClr val="FBD7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4" name="任意多边形 1093">
                  <a:extLst>
                    <a:ext uri="{FF2B5EF4-FFF2-40B4-BE49-F238E27FC236}">
                      <a16:creationId xmlns:a16="http://schemas.microsoft.com/office/drawing/2014/main" id="{FEE6B6AD-CCE3-4A24-A264-907989E57993}"/>
                    </a:ext>
                  </a:extLst>
                </p:cNvPr>
                <p:cNvSpPr/>
                <p:nvPr/>
              </p:nvSpPr>
              <p:spPr bwMode="auto">
                <a:xfrm>
                  <a:off x="16416341" y="2587627"/>
                  <a:ext cx="142875" cy="111125"/>
                </a:xfrm>
                <a:custGeom>
                  <a:avLst/>
                  <a:gdLst>
                    <a:gd name="T0" fmla="*/ 53 w 53"/>
                    <a:gd name="T1" fmla="*/ 41 h 41"/>
                    <a:gd name="T2" fmla="*/ 50 w 53"/>
                    <a:gd name="T3" fmla="*/ 41 h 41"/>
                    <a:gd name="T4" fmla="*/ 47 w 53"/>
                    <a:gd name="T5" fmla="*/ 40 h 41"/>
                    <a:gd name="T6" fmla="*/ 43 w 53"/>
                    <a:gd name="T7" fmla="*/ 39 h 41"/>
                    <a:gd name="T8" fmla="*/ 38 w 53"/>
                    <a:gd name="T9" fmla="*/ 37 h 41"/>
                    <a:gd name="T10" fmla="*/ 33 w 53"/>
                    <a:gd name="T11" fmla="*/ 34 h 41"/>
                    <a:gd name="T12" fmla="*/ 21 w 53"/>
                    <a:gd name="T13" fmla="*/ 27 h 41"/>
                    <a:gd name="T14" fmla="*/ 12 w 53"/>
                    <a:gd name="T15" fmla="*/ 18 h 41"/>
                    <a:gd name="T16" fmla="*/ 8 w 53"/>
                    <a:gd name="T17" fmla="*/ 13 h 41"/>
                    <a:gd name="T18" fmla="*/ 5 w 53"/>
                    <a:gd name="T19" fmla="*/ 9 h 41"/>
                    <a:gd name="T20" fmla="*/ 3 w 53"/>
                    <a:gd name="T21" fmla="*/ 6 h 41"/>
                    <a:gd name="T22" fmla="*/ 1 w 53"/>
                    <a:gd name="T23" fmla="*/ 3 h 41"/>
                    <a:gd name="T24" fmla="*/ 0 w 53"/>
                    <a:gd name="T25" fmla="*/ 0 h 41"/>
                    <a:gd name="T26" fmla="*/ 1 w 53"/>
                    <a:gd name="T27" fmla="*/ 3 h 41"/>
                    <a:gd name="T28" fmla="*/ 3 w 53"/>
                    <a:gd name="T29" fmla="*/ 5 h 41"/>
                    <a:gd name="T30" fmla="*/ 5 w 53"/>
                    <a:gd name="T31" fmla="*/ 9 h 41"/>
                    <a:gd name="T32" fmla="*/ 8 w 53"/>
                    <a:gd name="T33" fmla="*/ 13 h 41"/>
                    <a:gd name="T34" fmla="*/ 12 w 53"/>
                    <a:gd name="T35" fmla="*/ 17 h 41"/>
                    <a:gd name="T36" fmla="*/ 22 w 53"/>
                    <a:gd name="T37" fmla="*/ 26 h 41"/>
                    <a:gd name="T38" fmla="*/ 33 w 53"/>
                    <a:gd name="T39" fmla="*/ 34 h 41"/>
                    <a:gd name="T40" fmla="*/ 38 w 53"/>
                    <a:gd name="T41" fmla="*/ 36 h 41"/>
                    <a:gd name="T42" fmla="*/ 43 w 53"/>
                    <a:gd name="T43" fmla="*/ 38 h 41"/>
                    <a:gd name="T44" fmla="*/ 47 w 53"/>
                    <a:gd name="T45" fmla="*/ 39 h 41"/>
                    <a:gd name="T46" fmla="*/ 50 w 53"/>
                    <a:gd name="T47" fmla="*/ 40 h 41"/>
                    <a:gd name="T48" fmla="*/ 53 w 53"/>
                    <a:gd name="T4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3" h="41">
                      <a:moveTo>
                        <a:pt x="53" y="41"/>
                      </a:moveTo>
                      <a:cubicBezTo>
                        <a:pt x="53" y="41"/>
                        <a:pt x="52" y="41"/>
                        <a:pt x="50" y="41"/>
                      </a:cubicBezTo>
                      <a:cubicBezTo>
                        <a:pt x="49" y="40"/>
                        <a:pt x="48" y="40"/>
                        <a:pt x="47" y="40"/>
                      </a:cubicBezTo>
                      <a:cubicBezTo>
                        <a:pt x="46" y="39"/>
                        <a:pt x="44" y="39"/>
                        <a:pt x="43" y="39"/>
                      </a:cubicBezTo>
                      <a:cubicBezTo>
                        <a:pt x="41" y="38"/>
                        <a:pt x="40" y="38"/>
                        <a:pt x="38" y="37"/>
                      </a:cubicBezTo>
                      <a:cubicBezTo>
                        <a:pt x="36" y="36"/>
                        <a:pt x="35" y="35"/>
                        <a:pt x="33" y="34"/>
                      </a:cubicBezTo>
                      <a:cubicBezTo>
                        <a:pt x="29" y="32"/>
                        <a:pt x="25" y="30"/>
                        <a:pt x="21" y="27"/>
                      </a:cubicBezTo>
                      <a:cubicBezTo>
                        <a:pt x="18" y="24"/>
                        <a:pt x="14" y="21"/>
                        <a:pt x="12" y="18"/>
                      </a:cubicBezTo>
                      <a:cubicBezTo>
                        <a:pt x="10" y="16"/>
                        <a:pt x="9" y="15"/>
                        <a:pt x="8" y="13"/>
                      </a:cubicBezTo>
                      <a:cubicBezTo>
                        <a:pt x="7" y="12"/>
                        <a:pt x="6" y="11"/>
                        <a:pt x="5" y="9"/>
                      </a:cubicBezTo>
                      <a:cubicBezTo>
                        <a:pt x="4" y="8"/>
                        <a:pt x="3" y="7"/>
                        <a:pt x="3" y="6"/>
                      </a:cubicBezTo>
                      <a:cubicBezTo>
                        <a:pt x="2" y="5"/>
                        <a:pt x="2" y="4"/>
                        <a:pt x="1" y="3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3"/>
                      </a:cubicBezTo>
                      <a:cubicBezTo>
                        <a:pt x="2" y="3"/>
                        <a:pt x="2" y="4"/>
                        <a:pt x="3" y="5"/>
                      </a:cubicBezTo>
                      <a:cubicBezTo>
                        <a:pt x="4" y="6"/>
                        <a:pt x="4" y="8"/>
                        <a:pt x="5" y="9"/>
                      </a:cubicBezTo>
                      <a:cubicBezTo>
                        <a:pt x="6" y="10"/>
                        <a:pt x="7" y="12"/>
                        <a:pt x="8" y="13"/>
                      </a:cubicBezTo>
                      <a:cubicBezTo>
                        <a:pt x="9" y="14"/>
                        <a:pt x="11" y="16"/>
                        <a:pt x="12" y="17"/>
                      </a:cubicBezTo>
                      <a:cubicBezTo>
                        <a:pt x="15" y="20"/>
                        <a:pt x="18" y="23"/>
                        <a:pt x="22" y="26"/>
                      </a:cubicBezTo>
                      <a:cubicBezTo>
                        <a:pt x="26" y="29"/>
                        <a:pt x="30" y="32"/>
                        <a:pt x="33" y="34"/>
                      </a:cubicBezTo>
                      <a:cubicBezTo>
                        <a:pt x="35" y="35"/>
                        <a:pt x="37" y="35"/>
                        <a:pt x="38" y="36"/>
                      </a:cubicBezTo>
                      <a:cubicBezTo>
                        <a:pt x="40" y="37"/>
                        <a:pt x="42" y="37"/>
                        <a:pt x="43" y="38"/>
                      </a:cubicBezTo>
                      <a:cubicBezTo>
                        <a:pt x="45" y="39"/>
                        <a:pt x="46" y="39"/>
                        <a:pt x="47" y="39"/>
                      </a:cubicBezTo>
                      <a:cubicBezTo>
                        <a:pt x="48" y="40"/>
                        <a:pt x="49" y="40"/>
                        <a:pt x="50" y="40"/>
                      </a:cubicBezTo>
                      <a:cubicBezTo>
                        <a:pt x="52" y="41"/>
                        <a:pt x="53" y="41"/>
                        <a:pt x="53" y="4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5" name="任意多边形 1094">
                  <a:extLst>
                    <a:ext uri="{FF2B5EF4-FFF2-40B4-BE49-F238E27FC236}">
                      <a16:creationId xmlns:a16="http://schemas.microsoft.com/office/drawing/2014/main" id="{13FC320F-FDD3-4A7A-B4A5-1C23F717344C}"/>
                    </a:ext>
                  </a:extLst>
                </p:cNvPr>
                <p:cNvSpPr/>
                <p:nvPr/>
              </p:nvSpPr>
              <p:spPr bwMode="auto">
                <a:xfrm>
                  <a:off x="16152816" y="2781302"/>
                  <a:ext cx="166688" cy="192087"/>
                </a:xfrm>
                <a:custGeom>
                  <a:avLst/>
                  <a:gdLst>
                    <a:gd name="T0" fmla="*/ 62 w 62"/>
                    <a:gd name="T1" fmla="*/ 0 h 71"/>
                    <a:gd name="T2" fmla="*/ 22 w 62"/>
                    <a:gd name="T3" fmla="*/ 30 h 71"/>
                    <a:gd name="T4" fmla="*/ 7 w 62"/>
                    <a:gd name="T5" fmla="*/ 42 h 71"/>
                    <a:gd name="T6" fmla="*/ 2 w 62"/>
                    <a:gd name="T7" fmla="*/ 50 h 71"/>
                    <a:gd name="T8" fmla="*/ 0 w 62"/>
                    <a:gd name="T9" fmla="*/ 57 h 71"/>
                    <a:gd name="T10" fmla="*/ 2 w 62"/>
                    <a:gd name="T11" fmla="*/ 68 h 71"/>
                    <a:gd name="T12" fmla="*/ 5 w 62"/>
                    <a:gd name="T13" fmla="*/ 71 h 71"/>
                    <a:gd name="T14" fmla="*/ 5 w 62"/>
                    <a:gd name="T15" fmla="*/ 71 h 71"/>
                    <a:gd name="T16" fmla="*/ 4 w 62"/>
                    <a:gd name="T17" fmla="*/ 67 h 71"/>
                    <a:gd name="T18" fmla="*/ 3 w 62"/>
                    <a:gd name="T19" fmla="*/ 58 h 71"/>
                    <a:gd name="T20" fmla="*/ 6 w 62"/>
                    <a:gd name="T21" fmla="*/ 51 h 71"/>
                    <a:gd name="T22" fmla="*/ 10 w 62"/>
                    <a:gd name="T23" fmla="*/ 45 h 71"/>
                    <a:gd name="T24" fmla="*/ 25 w 62"/>
                    <a:gd name="T25" fmla="*/ 33 h 71"/>
                    <a:gd name="T26" fmla="*/ 62 w 62"/>
                    <a:gd name="T27" fmla="*/ 0 h 71"/>
                    <a:gd name="T28" fmla="*/ 62 w 62"/>
                    <a:gd name="T2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2" h="71">
                      <a:moveTo>
                        <a:pt x="62" y="0"/>
                      </a:moveTo>
                      <a:cubicBezTo>
                        <a:pt x="60" y="0"/>
                        <a:pt x="43" y="13"/>
                        <a:pt x="22" y="30"/>
                      </a:cubicBezTo>
                      <a:cubicBezTo>
                        <a:pt x="17" y="34"/>
                        <a:pt x="12" y="38"/>
                        <a:pt x="7" y="42"/>
                      </a:cubicBezTo>
                      <a:cubicBezTo>
                        <a:pt x="5" y="45"/>
                        <a:pt x="4" y="47"/>
                        <a:pt x="2" y="50"/>
                      </a:cubicBezTo>
                      <a:cubicBezTo>
                        <a:pt x="1" y="52"/>
                        <a:pt x="1" y="55"/>
                        <a:pt x="0" y="57"/>
                      </a:cubicBezTo>
                      <a:cubicBezTo>
                        <a:pt x="0" y="62"/>
                        <a:pt x="1" y="66"/>
                        <a:pt x="2" y="68"/>
                      </a:cubicBezTo>
                      <a:cubicBezTo>
                        <a:pt x="4" y="70"/>
                        <a:pt x="5" y="71"/>
                        <a:pt x="5" y="71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6" y="71"/>
                        <a:pt x="5" y="70"/>
                        <a:pt x="4" y="67"/>
                      </a:cubicBezTo>
                      <a:cubicBezTo>
                        <a:pt x="3" y="65"/>
                        <a:pt x="2" y="62"/>
                        <a:pt x="3" y="58"/>
                      </a:cubicBezTo>
                      <a:cubicBezTo>
                        <a:pt x="4" y="56"/>
                        <a:pt x="4" y="53"/>
                        <a:pt x="6" y="51"/>
                      </a:cubicBezTo>
                      <a:cubicBezTo>
                        <a:pt x="7" y="49"/>
                        <a:pt x="8" y="47"/>
                        <a:pt x="10" y="45"/>
                      </a:cubicBezTo>
                      <a:cubicBezTo>
                        <a:pt x="14" y="41"/>
                        <a:pt x="20" y="37"/>
                        <a:pt x="25" y="33"/>
                      </a:cubicBezTo>
                      <a:cubicBezTo>
                        <a:pt x="46" y="16"/>
                        <a:pt x="62" y="1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6" name="任意多边形 1095">
                  <a:extLst>
                    <a:ext uri="{FF2B5EF4-FFF2-40B4-BE49-F238E27FC236}">
                      <a16:creationId xmlns:a16="http://schemas.microsoft.com/office/drawing/2014/main" id="{0E8DB190-5E00-446B-AA8A-01863335603B}"/>
                    </a:ext>
                  </a:extLst>
                </p:cNvPr>
                <p:cNvSpPr/>
                <p:nvPr/>
              </p:nvSpPr>
              <p:spPr bwMode="auto">
                <a:xfrm>
                  <a:off x="16292516" y="2787652"/>
                  <a:ext cx="115888" cy="98425"/>
                </a:xfrm>
                <a:custGeom>
                  <a:avLst/>
                  <a:gdLst>
                    <a:gd name="T0" fmla="*/ 43 w 43"/>
                    <a:gd name="T1" fmla="*/ 37 h 37"/>
                    <a:gd name="T2" fmla="*/ 41 w 43"/>
                    <a:gd name="T3" fmla="*/ 36 h 37"/>
                    <a:gd name="T4" fmla="*/ 35 w 43"/>
                    <a:gd name="T5" fmla="*/ 34 h 37"/>
                    <a:gd name="T6" fmla="*/ 26 w 43"/>
                    <a:gd name="T7" fmla="*/ 30 h 37"/>
                    <a:gd name="T8" fmla="*/ 22 w 43"/>
                    <a:gd name="T9" fmla="*/ 27 h 37"/>
                    <a:gd name="T10" fmla="*/ 19 w 43"/>
                    <a:gd name="T11" fmla="*/ 22 h 37"/>
                    <a:gd name="T12" fmla="*/ 13 w 43"/>
                    <a:gd name="T13" fmla="*/ 11 h 37"/>
                    <a:gd name="T14" fmla="*/ 7 w 43"/>
                    <a:gd name="T15" fmla="*/ 4 h 37"/>
                    <a:gd name="T16" fmla="*/ 2 w 43"/>
                    <a:gd name="T17" fmla="*/ 1 h 37"/>
                    <a:gd name="T18" fmla="*/ 0 w 43"/>
                    <a:gd name="T19" fmla="*/ 0 h 37"/>
                    <a:gd name="T20" fmla="*/ 1 w 43"/>
                    <a:gd name="T21" fmla="*/ 0 h 37"/>
                    <a:gd name="T22" fmla="*/ 2 w 43"/>
                    <a:gd name="T23" fmla="*/ 0 h 37"/>
                    <a:gd name="T24" fmla="*/ 8 w 43"/>
                    <a:gd name="T25" fmla="*/ 4 h 37"/>
                    <a:gd name="T26" fmla="*/ 14 w 43"/>
                    <a:gd name="T27" fmla="*/ 11 h 37"/>
                    <a:gd name="T28" fmla="*/ 19 w 43"/>
                    <a:gd name="T29" fmla="*/ 21 h 37"/>
                    <a:gd name="T30" fmla="*/ 23 w 43"/>
                    <a:gd name="T31" fmla="*/ 26 h 37"/>
                    <a:gd name="T32" fmla="*/ 27 w 43"/>
                    <a:gd name="T33" fmla="*/ 30 h 37"/>
                    <a:gd name="T34" fmla="*/ 35 w 43"/>
                    <a:gd name="T35" fmla="*/ 34 h 37"/>
                    <a:gd name="T36" fmla="*/ 41 w 43"/>
                    <a:gd name="T37" fmla="*/ 36 h 37"/>
                    <a:gd name="T38" fmla="*/ 43 w 43"/>
                    <a:gd name="T3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3" h="37">
                      <a:moveTo>
                        <a:pt x="43" y="37"/>
                      </a:moveTo>
                      <a:cubicBezTo>
                        <a:pt x="43" y="37"/>
                        <a:pt x="43" y="37"/>
                        <a:pt x="41" y="36"/>
                      </a:cubicBezTo>
                      <a:cubicBezTo>
                        <a:pt x="40" y="36"/>
                        <a:pt x="38" y="35"/>
                        <a:pt x="35" y="34"/>
                      </a:cubicBezTo>
                      <a:cubicBezTo>
                        <a:pt x="32" y="34"/>
                        <a:pt x="29" y="32"/>
                        <a:pt x="26" y="30"/>
                      </a:cubicBezTo>
                      <a:cubicBezTo>
                        <a:pt x="25" y="29"/>
                        <a:pt x="23" y="28"/>
                        <a:pt x="22" y="27"/>
                      </a:cubicBezTo>
                      <a:cubicBezTo>
                        <a:pt x="21" y="25"/>
                        <a:pt x="20" y="24"/>
                        <a:pt x="19" y="22"/>
                      </a:cubicBezTo>
                      <a:cubicBezTo>
                        <a:pt x="16" y="18"/>
                        <a:pt x="15" y="15"/>
                        <a:pt x="13" y="11"/>
                      </a:cubicBezTo>
                      <a:cubicBezTo>
                        <a:pt x="11" y="8"/>
                        <a:pt x="9" y="6"/>
                        <a:pt x="7" y="4"/>
                      </a:cubicBezTo>
                      <a:cubicBezTo>
                        <a:pt x="6" y="2"/>
                        <a:pt x="4" y="1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4" y="1"/>
                        <a:pt x="6" y="2"/>
                        <a:pt x="8" y="4"/>
                      </a:cubicBezTo>
                      <a:cubicBezTo>
                        <a:pt x="10" y="5"/>
                        <a:pt x="12" y="8"/>
                        <a:pt x="14" y="11"/>
                      </a:cubicBezTo>
                      <a:cubicBezTo>
                        <a:pt x="16" y="14"/>
                        <a:pt x="17" y="18"/>
                        <a:pt x="19" y="21"/>
                      </a:cubicBezTo>
                      <a:cubicBezTo>
                        <a:pt x="20" y="23"/>
                        <a:pt x="21" y="25"/>
                        <a:pt x="23" y="26"/>
                      </a:cubicBezTo>
                      <a:cubicBezTo>
                        <a:pt x="24" y="28"/>
                        <a:pt x="25" y="29"/>
                        <a:pt x="27" y="30"/>
                      </a:cubicBezTo>
                      <a:cubicBezTo>
                        <a:pt x="30" y="32"/>
                        <a:pt x="33" y="33"/>
                        <a:pt x="35" y="34"/>
                      </a:cubicBezTo>
                      <a:cubicBezTo>
                        <a:pt x="38" y="35"/>
                        <a:pt x="40" y="35"/>
                        <a:pt x="41" y="36"/>
                      </a:cubicBezTo>
                      <a:cubicBezTo>
                        <a:pt x="43" y="36"/>
                        <a:pt x="43" y="37"/>
                        <a:pt x="43" y="37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A6151876-F994-4481-AAF0-44C69ABE4087}"/>
                  </a:ext>
                </a:extLst>
              </p:cNvPr>
              <p:cNvGrpSpPr/>
              <p:nvPr/>
            </p:nvGrpSpPr>
            <p:grpSpPr>
              <a:xfrm>
                <a:off x="4882235" y="3716340"/>
                <a:ext cx="401638" cy="360362"/>
                <a:chOff x="4882235" y="3716340"/>
                <a:chExt cx="401638" cy="360362"/>
              </a:xfrm>
            </p:grpSpPr>
            <p:sp>
              <p:nvSpPr>
                <p:cNvPr id="742" name="任意多边形 1772">
                  <a:extLst>
                    <a:ext uri="{FF2B5EF4-FFF2-40B4-BE49-F238E27FC236}">
                      <a16:creationId xmlns:a16="http://schemas.microsoft.com/office/drawing/2014/main" id="{A42CC6BF-8AE4-4DBD-9C76-5A457DE9F7A8}"/>
                    </a:ext>
                  </a:extLst>
                </p:cNvPr>
                <p:cNvSpPr/>
                <p:nvPr/>
              </p:nvSpPr>
              <p:spPr bwMode="auto">
                <a:xfrm flipH="1">
                  <a:off x="5047335" y="3784602"/>
                  <a:ext cx="236538" cy="236537"/>
                </a:xfrm>
                <a:custGeom>
                  <a:avLst/>
                  <a:gdLst>
                    <a:gd name="T0" fmla="*/ 71 w 91"/>
                    <a:gd name="T1" fmla="*/ 81 h 91"/>
                    <a:gd name="T2" fmla="*/ 70 w 91"/>
                    <a:gd name="T3" fmla="*/ 80 h 91"/>
                    <a:gd name="T4" fmla="*/ 46 w 91"/>
                    <a:gd name="T5" fmla="*/ 87 h 91"/>
                    <a:gd name="T6" fmla="*/ 12 w 91"/>
                    <a:gd name="T7" fmla="*/ 70 h 91"/>
                    <a:gd name="T8" fmla="*/ 4 w 91"/>
                    <a:gd name="T9" fmla="*/ 46 h 91"/>
                    <a:gd name="T10" fmla="*/ 21 w 91"/>
                    <a:gd name="T11" fmla="*/ 12 h 91"/>
                    <a:gd name="T12" fmla="*/ 45 w 91"/>
                    <a:gd name="T13" fmla="*/ 4 h 91"/>
                    <a:gd name="T14" fmla="*/ 79 w 91"/>
                    <a:gd name="T15" fmla="*/ 22 h 91"/>
                    <a:gd name="T16" fmla="*/ 87 w 91"/>
                    <a:gd name="T17" fmla="*/ 46 h 91"/>
                    <a:gd name="T18" fmla="*/ 70 w 91"/>
                    <a:gd name="T19" fmla="*/ 80 h 91"/>
                    <a:gd name="T20" fmla="*/ 71 w 91"/>
                    <a:gd name="T21" fmla="*/ 81 h 91"/>
                    <a:gd name="T22" fmla="*/ 72 w 91"/>
                    <a:gd name="T23" fmla="*/ 83 h 91"/>
                    <a:gd name="T24" fmla="*/ 91 w 91"/>
                    <a:gd name="T25" fmla="*/ 46 h 91"/>
                    <a:gd name="T26" fmla="*/ 83 w 91"/>
                    <a:gd name="T27" fmla="*/ 19 h 91"/>
                    <a:gd name="T28" fmla="*/ 45 w 91"/>
                    <a:gd name="T29" fmla="*/ 0 h 91"/>
                    <a:gd name="T30" fmla="*/ 19 w 91"/>
                    <a:gd name="T31" fmla="*/ 9 h 91"/>
                    <a:gd name="T32" fmla="*/ 0 w 91"/>
                    <a:gd name="T33" fmla="*/ 46 h 91"/>
                    <a:gd name="T34" fmla="*/ 8 w 91"/>
                    <a:gd name="T35" fmla="*/ 72 h 91"/>
                    <a:gd name="T36" fmla="*/ 46 w 91"/>
                    <a:gd name="T37" fmla="*/ 91 h 91"/>
                    <a:gd name="T38" fmla="*/ 72 w 91"/>
                    <a:gd name="T39" fmla="*/ 83 h 91"/>
                    <a:gd name="T40" fmla="*/ 71 w 91"/>
                    <a:gd name="T41" fmla="*/ 8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1" h="91">
                      <a:moveTo>
                        <a:pt x="71" y="81"/>
                      </a:moveTo>
                      <a:cubicBezTo>
                        <a:pt x="70" y="80"/>
                        <a:pt x="70" y="80"/>
                        <a:pt x="70" y="80"/>
                      </a:cubicBezTo>
                      <a:cubicBezTo>
                        <a:pt x="62" y="85"/>
                        <a:pt x="54" y="87"/>
                        <a:pt x="46" y="87"/>
                      </a:cubicBezTo>
                      <a:cubicBezTo>
                        <a:pt x="33" y="87"/>
                        <a:pt x="20" y="81"/>
                        <a:pt x="12" y="70"/>
                      </a:cubicBezTo>
                      <a:cubicBezTo>
                        <a:pt x="6" y="63"/>
                        <a:pt x="4" y="54"/>
                        <a:pt x="4" y="46"/>
                      </a:cubicBezTo>
                      <a:cubicBezTo>
                        <a:pt x="4" y="33"/>
                        <a:pt x="10" y="20"/>
                        <a:pt x="21" y="12"/>
                      </a:cubicBezTo>
                      <a:cubicBezTo>
                        <a:pt x="29" y="7"/>
                        <a:pt x="37" y="4"/>
                        <a:pt x="45" y="4"/>
                      </a:cubicBezTo>
                      <a:cubicBezTo>
                        <a:pt x="58" y="4"/>
                        <a:pt x="71" y="10"/>
                        <a:pt x="79" y="22"/>
                      </a:cubicBezTo>
                      <a:cubicBezTo>
                        <a:pt x="85" y="29"/>
                        <a:pt x="87" y="37"/>
                        <a:pt x="87" y="46"/>
                      </a:cubicBezTo>
                      <a:cubicBezTo>
                        <a:pt x="87" y="59"/>
                        <a:pt x="81" y="71"/>
                        <a:pt x="70" y="80"/>
                      </a:cubicBezTo>
                      <a:cubicBezTo>
                        <a:pt x="71" y="81"/>
                        <a:pt x="71" y="81"/>
                        <a:pt x="71" y="81"/>
                      </a:cubicBezTo>
                      <a:cubicBezTo>
                        <a:pt x="72" y="83"/>
                        <a:pt x="72" y="83"/>
                        <a:pt x="72" y="83"/>
                      </a:cubicBezTo>
                      <a:cubicBezTo>
                        <a:pt x="85" y="74"/>
                        <a:pt x="91" y="60"/>
                        <a:pt x="91" y="46"/>
                      </a:cubicBezTo>
                      <a:cubicBezTo>
                        <a:pt x="91" y="37"/>
                        <a:pt x="88" y="27"/>
                        <a:pt x="83" y="19"/>
                      </a:cubicBezTo>
                      <a:cubicBezTo>
                        <a:pt x="74" y="7"/>
                        <a:pt x="60" y="0"/>
                        <a:pt x="45" y="0"/>
                      </a:cubicBezTo>
                      <a:cubicBezTo>
                        <a:pt x="36" y="0"/>
                        <a:pt x="27" y="3"/>
                        <a:pt x="19" y="9"/>
                      </a:cubicBezTo>
                      <a:cubicBezTo>
                        <a:pt x="7" y="18"/>
                        <a:pt x="0" y="32"/>
                        <a:pt x="0" y="46"/>
                      </a:cubicBezTo>
                      <a:cubicBezTo>
                        <a:pt x="0" y="55"/>
                        <a:pt x="3" y="64"/>
                        <a:pt x="8" y="72"/>
                      </a:cubicBezTo>
                      <a:cubicBezTo>
                        <a:pt x="17" y="85"/>
                        <a:pt x="31" y="91"/>
                        <a:pt x="46" y="91"/>
                      </a:cubicBezTo>
                      <a:cubicBezTo>
                        <a:pt x="55" y="91"/>
                        <a:pt x="64" y="89"/>
                        <a:pt x="72" y="83"/>
                      </a:cubicBezTo>
                      <a:lnTo>
                        <a:pt x="71" y="8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3" name="任意多边形 1773">
                  <a:extLst>
                    <a:ext uri="{FF2B5EF4-FFF2-40B4-BE49-F238E27FC236}">
                      <a16:creationId xmlns:a16="http://schemas.microsoft.com/office/drawing/2014/main" id="{9E50E105-5D21-430A-BAF6-3F88A4C254A7}"/>
                    </a:ext>
                  </a:extLst>
                </p:cNvPr>
                <p:cNvSpPr/>
                <p:nvPr/>
              </p:nvSpPr>
              <p:spPr bwMode="auto">
                <a:xfrm flipH="1">
                  <a:off x="4882235" y="3814765"/>
                  <a:ext cx="261938" cy="261937"/>
                </a:xfrm>
                <a:custGeom>
                  <a:avLst/>
                  <a:gdLst>
                    <a:gd name="T0" fmla="*/ 79 w 101"/>
                    <a:gd name="T1" fmla="*/ 90 h 101"/>
                    <a:gd name="T2" fmla="*/ 78 w 101"/>
                    <a:gd name="T3" fmla="*/ 89 h 101"/>
                    <a:gd name="T4" fmla="*/ 51 w 101"/>
                    <a:gd name="T5" fmla="*/ 97 h 101"/>
                    <a:gd name="T6" fmla="*/ 13 w 101"/>
                    <a:gd name="T7" fmla="*/ 78 h 101"/>
                    <a:gd name="T8" fmla="*/ 4 w 101"/>
                    <a:gd name="T9" fmla="*/ 51 h 101"/>
                    <a:gd name="T10" fmla="*/ 24 w 101"/>
                    <a:gd name="T11" fmla="*/ 13 h 101"/>
                    <a:gd name="T12" fmla="*/ 51 w 101"/>
                    <a:gd name="T13" fmla="*/ 4 h 101"/>
                    <a:gd name="T14" fmla="*/ 89 w 101"/>
                    <a:gd name="T15" fmla="*/ 24 h 101"/>
                    <a:gd name="T16" fmla="*/ 97 w 101"/>
                    <a:gd name="T17" fmla="*/ 51 h 101"/>
                    <a:gd name="T18" fmla="*/ 78 w 101"/>
                    <a:gd name="T19" fmla="*/ 89 h 101"/>
                    <a:gd name="T20" fmla="*/ 79 w 101"/>
                    <a:gd name="T21" fmla="*/ 90 h 101"/>
                    <a:gd name="T22" fmla="*/ 80 w 101"/>
                    <a:gd name="T23" fmla="*/ 92 h 101"/>
                    <a:gd name="T24" fmla="*/ 101 w 101"/>
                    <a:gd name="T25" fmla="*/ 51 h 101"/>
                    <a:gd name="T26" fmla="*/ 92 w 101"/>
                    <a:gd name="T27" fmla="*/ 21 h 101"/>
                    <a:gd name="T28" fmla="*/ 51 w 101"/>
                    <a:gd name="T29" fmla="*/ 0 h 101"/>
                    <a:gd name="T30" fmla="*/ 21 w 101"/>
                    <a:gd name="T31" fmla="*/ 10 h 101"/>
                    <a:gd name="T32" fmla="*/ 0 w 101"/>
                    <a:gd name="T33" fmla="*/ 51 h 101"/>
                    <a:gd name="T34" fmla="*/ 10 w 101"/>
                    <a:gd name="T35" fmla="*/ 80 h 101"/>
                    <a:gd name="T36" fmla="*/ 51 w 101"/>
                    <a:gd name="T37" fmla="*/ 101 h 101"/>
                    <a:gd name="T38" fmla="*/ 80 w 101"/>
                    <a:gd name="T39" fmla="*/ 92 h 101"/>
                    <a:gd name="T40" fmla="*/ 79 w 101"/>
                    <a:gd name="T41" fmla="*/ 9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1" h="101">
                      <a:moveTo>
                        <a:pt x="79" y="90"/>
                      </a:moveTo>
                      <a:cubicBezTo>
                        <a:pt x="78" y="89"/>
                        <a:pt x="78" y="89"/>
                        <a:pt x="78" y="89"/>
                      </a:cubicBezTo>
                      <a:cubicBezTo>
                        <a:pt x="70" y="94"/>
                        <a:pt x="60" y="97"/>
                        <a:pt x="51" y="97"/>
                      </a:cubicBezTo>
                      <a:cubicBezTo>
                        <a:pt x="36" y="97"/>
                        <a:pt x="22" y="91"/>
                        <a:pt x="13" y="78"/>
                      </a:cubicBezTo>
                      <a:cubicBezTo>
                        <a:pt x="7" y="70"/>
                        <a:pt x="4" y="60"/>
                        <a:pt x="4" y="51"/>
                      </a:cubicBezTo>
                      <a:cubicBezTo>
                        <a:pt x="4" y="36"/>
                        <a:pt x="11" y="22"/>
                        <a:pt x="24" y="13"/>
                      </a:cubicBezTo>
                      <a:cubicBezTo>
                        <a:pt x="32" y="7"/>
                        <a:pt x="41" y="4"/>
                        <a:pt x="51" y="4"/>
                      </a:cubicBezTo>
                      <a:cubicBezTo>
                        <a:pt x="65" y="4"/>
                        <a:pt x="79" y="11"/>
                        <a:pt x="89" y="24"/>
                      </a:cubicBezTo>
                      <a:cubicBezTo>
                        <a:pt x="94" y="32"/>
                        <a:pt x="97" y="41"/>
                        <a:pt x="97" y="51"/>
                      </a:cubicBezTo>
                      <a:cubicBezTo>
                        <a:pt x="97" y="65"/>
                        <a:pt x="91" y="80"/>
                        <a:pt x="78" y="89"/>
                      </a:cubicBezTo>
                      <a:cubicBezTo>
                        <a:pt x="79" y="90"/>
                        <a:pt x="79" y="90"/>
                        <a:pt x="79" y="9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94" y="82"/>
                        <a:pt x="101" y="67"/>
                        <a:pt x="101" y="51"/>
                      </a:cubicBezTo>
                      <a:cubicBezTo>
                        <a:pt x="101" y="41"/>
                        <a:pt x="98" y="30"/>
                        <a:pt x="92" y="21"/>
                      </a:cubicBezTo>
                      <a:cubicBezTo>
                        <a:pt x="82" y="8"/>
                        <a:pt x="66" y="0"/>
                        <a:pt x="51" y="0"/>
                      </a:cubicBezTo>
                      <a:cubicBezTo>
                        <a:pt x="41" y="0"/>
                        <a:pt x="30" y="4"/>
                        <a:pt x="21" y="10"/>
                      </a:cubicBezTo>
                      <a:cubicBezTo>
                        <a:pt x="8" y="20"/>
                        <a:pt x="0" y="35"/>
                        <a:pt x="0" y="51"/>
                      </a:cubicBezTo>
                      <a:cubicBezTo>
                        <a:pt x="0" y="61"/>
                        <a:pt x="3" y="71"/>
                        <a:pt x="10" y="80"/>
                      </a:cubicBezTo>
                      <a:cubicBezTo>
                        <a:pt x="20" y="94"/>
                        <a:pt x="35" y="101"/>
                        <a:pt x="51" y="101"/>
                      </a:cubicBezTo>
                      <a:cubicBezTo>
                        <a:pt x="61" y="101"/>
                        <a:pt x="71" y="98"/>
                        <a:pt x="80" y="92"/>
                      </a:cubicBezTo>
                      <a:lnTo>
                        <a:pt x="79" y="9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4" name="任意多边形 1774">
                  <a:extLst>
                    <a:ext uri="{FF2B5EF4-FFF2-40B4-BE49-F238E27FC236}">
                      <a16:creationId xmlns:a16="http://schemas.microsoft.com/office/drawing/2014/main" id="{D0DC146E-1B86-4CC8-ABAF-78D1FB62A46A}"/>
                    </a:ext>
                  </a:extLst>
                </p:cNvPr>
                <p:cNvSpPr/>
                <p:nvPr/>
              </p:nvSpPr>
              <p:spPr bwMode="auto">
                <a:xfrm flipH="1">
                  <a:off x="5055273" y="3851277"/>
                  <a:ext cx="65088" cy="28575"/>
                </a:xfrm>
                <a:custGeom>
                  <a:avLst/>
                  <a:gdLst>
                    <a:gd name="T0" fmla="*/ 22 w 25"/>
                    <a:gd name="T1" fmla="*/ 0 h 11"/>
                    <a:gd name="T2" fmla="*/ 2 w 25"/>
                    <a:gd name="T3" fmla="*/ 7 h 11"/>
                    <a:gd name="T4" fmla="*/ 0 w 25"/>
                    <a:gd name="T5" fmla="*/ 10 h 11"/>
                    <a:gd name="T6" fmla="*/ 3 w 25"/>
                    <a:gd name="T7" fmla="*/ 11 h 11"/>
                    <a:gd name="T8" fmla="*/ 23 w 25"/>
                    <a:gd name="T9" fmla="*/ 4 h 11"/>
                    <a:gd name="T10" fmla="*/ 24 w 25"/>
                    <a:gd name="T11" fmla="*/ 1 h 11"/>
                    <a:gd name="T12" fmla="*/ 22 w 25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11">
                      <a:moveTo>
                        <a:pt x="22" y="0"/>
                      </a:move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0" y="8"/>
                        <a:pt x="0" y="9"/>
                        <a:pt x="0" y="10"/>
                      </a:cubicBezTo>
                      <a:cubicBezTo>
                        <a:pt x="1" y="11"/>
                        <a:pt x="2" y="11"/>
                        <a:pt x="3" y="11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4" y="3"/>
                        <a:pt x="25" y="2"/>
                        <a:pt x="24" y="1"/>
                      </a:cubicBezTo>
                      <a:cubicBezTo>
                        <a:pt x="24" y="0"/>
                        <a:pt x="23" y="0"/>
                        <a:pt x="22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5" name="任意多边形 1775">
                  <a:extLst>
                    <a:ext uri="{FF2B5EF4-FFF2-40B4-BE49-F238E27FC236}">
                      <a16:creationId xmlns:a16="http://schemas.microsoft.com/office/drawing/2014/main" id="{99A4CD77-B6A5-458F-8102-545B00F5FE11}"/>
                    </a:ext>
                  </a:extLst>
                </p:cNvPr>
                <p:cNvSpPr/>
                <p:nvPr/>
              </p:nvSpPr>
              <p:spPr bwMode="auto">
                <a:xfrm flipH="1">
                  <a:off x="5050511" y="3871915"/>
                  <a:ext cx="85725" cy="39687"/>
                </a:xfrm>
                <a:custGeom>
                  <a:avLst/>
                  <a:gdLst>
                    <a:gd name="T0" fmla="*/ 30 w 33"/>
                    <a:gd name="T1" fmla="*/ 0 h 15"/>
                    <a:gd name="T2" fmla="*/ 2 w 33"/>
                    <a:gd name="T3" fmla="*/ 11 h 15"/>
                    <a:gd name="T4" fmla="*/ 0 w 33"/>
                    <a:gd name="T5" fmla="*/ 13 h 15"/>
                    <a:gd name="T6" fmla="*/ 3 w 33"/>
                    <a:gd name="T7" fmla="*/ 14 h 15"/>
                    <a:gd name="T8" fmla="*/ 32 w 33"/>
                    <a:gd name="T9" fmla="*/ 4 h 15"/>
                    <a:gd name="T10" fmla="*/ 33 w 33"/>
                    <a:gd name="T11" fmla="*/ 1 h 15"/>
                    <a:gd name="T12" fmla="*/ 30 w 33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5">
                      <a:moveTo>
                        <a:pt x="30" y="0"/>
                      </a:move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1" y="14"/>
                        <a:pt x="2" y="15"/>
                        <a:pt x="3" y="1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2"/>
                        <a:pt x="33" y="1"/>
                      </a:cubicBezTo>
                      <a:cubicBezTo>
                        <a:pt x="33" y="0"/>
                        <a:pt x="31" y="0"/>
                        <a:pt x="30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6" name="任意多边形 1776">
                  <a:extLst>
                    <a:ext uri="{FF2B5EF4-FFF2-40B4-BE49-F238E27FC236}">
                      <a16:creationId xmlns:a16="http://schemas.microsoft.com/office/drawing/2014/main" id="{30F672F0-A938-478B-BF38-DCC9FAB6E064}"/>
                    </a:ext>
                  </a:extLst>
                </p:cNvPr>
                <p:cNvSpPr/>
                <p:nvPr/>
              </p:nvSpPr>
              <p:spPr bwMode="auto">
                <a:xfrm flipH="1">
                  <a:off x="5047335" y="3898902"/>
                  <a:ext cx="93663" cy="42862"/>
                </a:xfrm>
                <a:custGeom>
                  <a:avLst/>
                  <a:gdLst>
                    <a:gd name="T0" fmla="*/ 33 w 36"/>
                    <a:gd name="T1" fmla="*/ 0 h 17"/>
                    <a:gd name="T2" fmla="*/ 1 w 36"/>
                    <a:gd name="T3" fmla="*/ 13 h 17"/>
                    <a:gd name="T4" fmla="*/ 0 w 36"/>
                    <a:gd name="T5" fmla="*/ 15 h 17"/>
                    <a:gd name="T6" fmla="*/ 3 w 36"/>
                    <a:gd name="T7" fmla="*/ 16 h 17"/>
                    <a:gd name="T8" fmla="*/ 35 w 36"/>
                    <a:gd name="T9" fmla="*/ 4 h 17"/>
                    <a:gd name="T10" fmla="*/ 36 w 36"/>
                    <a:gd name="T11" fmla="*/ 1 h 17"/>
                    <a:gd name="T12" fmla="*/ 33 w 36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7">
                      <a:moveTo>
                        <a:pt x="33" y="0"/>
                      </a:move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4"/>
                        <a:pt x="0" y="15"/>
                      </a:cubicBezTo>
                      <a:cubicBezTo>
                        <a:pt x="0" y="16"/>
                        <a:pt x="2" y="17"/>
                        <a:pt x="3" y="1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6" y="4"/>
                        <a:pt x="36" y="2"/>
                        <a:pt x="36" y="1"/>
                      </a:cubicBezTo>
                      <a:cubicBezTo>
                        <a:pt x="36" y="0"/>
                        <a:pt x="34" y="0"/>
                        <a:pt x="33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7" name="任意多边形 1777">
                  <a:extLst>
                    <a:ext uri="{FF2B5EF4-FFF2-40B4-BE49-F238E27FC236}">
                      <a16:creationId xmlns:a16="http://schemas.microsoft.com/office/drawing/2014/main" id="{4E44079C-897B-4464-ABA1-403DA30C9C26}"/>
                    </a:ext>
                  </a:extLst>
                </p:cNvPr>
                <p:cNvSpPr/>
                <p:nvPr/>
              </p:nvSpPr>
              <p:spPr bwMode="auto">
                <a:xfrm flipH="1">
                  <a:off x="5053685" y="3932240"/>
                  <a:ext cx="87313" cy="46037"/>
                </a:xfrm>
                <a:custGeom>
                  <a:avLst/>
                  <a:gdLst>
                    <a:gd name="T0" fmla="*/ 31 w 34"/>
                    <a:gd name="T1" fmla="*/ 1 h 18"/>
                    <a:gd name="T2" fmla="*/ 2 w 34"/>
                    <a:gd name="T3" fmla="*/ 14 h 18"/>
                    <a:gd name="T4" fmla="*/ 1 w 34"/>
                    <a:gd name="T5" fmla="*/ 17 h 18"/>
                    <a:gd name="T6" fmla="*/ 3 w 34"/>
                    <a:gd name="T7" fmla="*/ 18 h 18"/>
                    <a:gd name="T8" fmla="*/ 33 w 34"/>
                    <a:gd name="T9" fmla="*/ 5 h 18"/>
                    <a:gd name="T10" fmla="*/ 34 w 34"/>
                    <a:gd name="T11" fmla="*/ 2 h 18"/>
                    <a:gd name="T12" fmla="*/ 31 w 34"/>
                    <a:gd name="T13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8">
                      <a:moveTo>
                        <a:pt x="31" y="1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5"/>
                        <a:pt x="0" y="16"/>
                        <a:pt x="1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4"/>
                        <a:pt x="34" y="3"/>
                        <a:pt x="34" y="2"/>
                      </a:cubicBezTo>
                      <a:cubicBezTo>
                        <a:pt x="33" y="1"/>
                        <a:pt x="32" y="0"/>
                        <a:pt x="31" y="1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8" name="任意多边形 1778">
                  <a:extLst>
                    <a:ext uri="{FF2B5EF4-FFF2-40B4-BE49-F238E27FC236}">
                      <a16:creationId xmlns:a16="http://schemas.microsoft.com/office/drawing/2014/main" id="{49FD4CC7-6216-47F0-A633-BE51674B273B}"/>
                    </a:ext>
                  </a:extLst>
                </p:cNvPr>
                <p:cNvSpPr/>
                <p:nvPr/>
              </p:nvSpPr>
              <p:spPr bwMode="auto">
                <a:xfrm flipH="1">
                  <a:off x="5066386" y="3960815"/>
                  <a:ext cx="69850" cy="36512"/>
                </a:xfrm>
                <a:custGeom>
                  <a:avLst/>
                  <a:gdLst>
                    <a:gd name="T0" fmla="*/ 24 w 27"/>
                    <a:gd name="T1" fmla="*/ 0 h 14"/>
                    <a:gd name="T2" fmla="*/ 2 w 27"/>
                    <a:gd name="T3" fmla="*/ 10 h 14"/>
                    <a:gd name="T4" fmla="*/ 0 w 27"/>
                    <a:gd name="T5" fmla="*/ 12 h 14"/>
                    <a:gd name="T6" fmla="*/ 3 w 27"/>
                    <a:gd name="T7" fmla="*/ 13 h 14"/>
                    <a:gd name="T8" fmla="*/ 25 w 27"/>
                    <a:gd name="T9" fmla="*/ 4 h 14"/>
                    <a:gd name="T10" fmla="*/ 27 w 27"/>
                    <a:gd name="T11" fmla="*/ 1 h 14"/>
                    <a:gd name="T12" fmla="*/ 24 w 27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4">
                      <a:moveTo>
                        <a:pt x="24" y="0"/>
                      </a:move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1" y="13"/>
                        <a:pt x="2" y="14"/>
                        <a:pt x="3" y="1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4"/>
                        <a:pt x="27" y="3"/>
                        <a:pt x="27" y="1"/>
                      </a:cubicBezTo>
                      <a:cubicBezTo>
                        <a:pt x="26" y="0"/>
                        <a:pt x="25" y="0"/>
                        <a:pt x="24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9" name="任意多边形 1779">
                  <a:extLst>
                    <a:ext uri="{FF2B5EF4-FFF2-40B4-BE49-F238E27FC236}">
                      <a16:creationId xmlns:a16="http://schemas.microsoft.com/office/drawing/2014/main" id="{91DAD7EB-264B-4341-945D-BEF2D751C91D}"/>
                    </a:ext>
                  </a:extLst>
                </p:cNvPr>
                <p:cNvSpPr/>
                <p:nvPr/>
              </p:nvSpPr>
              <p:spPr bwMode="auto">
                <a:xfrm flipH="1">
                  <a:off x="5098135" y="3716340"/>
                  <a:ext cx="61913" cy="55562"/>
                </a:xfrm>
                <a:custGeom>
                  <a:avLst/>
                  <a:gdLst>
                    <a:gd name="T0" fmla="*/ 21 w 24"/>
                    <a:gd name="T1" fmla="*/ 5 h 21"/>
                    <a:gd name="T2" fmla="*/ 19 w 24"/>
                    <a:gd name="T3" fmla="*/ 3 h 21"/>
                    <a:gd name="T4" fmla="*/ 11 w 24"/>
                    <a:gd name="T5" fmla="*/ 0 h 21"/>
                    <a:gd name="T6" fmla="*/ 4 w 24"/>
                    <a:gd name="T7" fmla="*/ 2 h 21"/>
                    <a:gd name="T8" fmla="*/ 1 w 24"/>
                    <a:gd name="T9" fmla="*/ 9 h 21"/>
                    <a:gd name="T10" fmla="*/ 0 w 24"/>
                    <a:gd name="T11" fmla="*/ 10 h 21"/>
                    <a:gd name="T12" fmla="*/ 2 w 24"/>
                    <a:gd name="T13" fmla="*/ 15 h 21"/>
                    <a:gd name="T14" fmla="*/ 6 w 24"/>
                    <a:gd name="T15" fmla="*/ 16 h 21"/>
                    <a:gd name="T16" fmla="*/ 16 w 24"/>
                    <a:gd name="T17" fmla="*/ 13 h 21"/>
                    <a:gd name="T18" fmla="*/ 23 w 24"/>
                    <a:gd name="T19" fmla="*/ 7 h 21"/>
                    <a:gd name="T20" fmla="*/ 22 w 24"/>
                    <a:gd name="T21" fmla="*/ 6 h 21"/>
                    <a:gd name="T22" fmla="*/ 20 w 24"/>
                    <a:gd name="T23" fmla="*/ 4 h 21"/>
                    <a:gd name="T24" fmla="*/ 17 w 24"/>
                    <a:gd name="T25" fmla="*/ 9 h 21"/>
                    <a:gd name="T26" fmla="*/ 15 w 24"/>
                    <a:gd name="T27" fmla="*/ 13 h 21"/>
                    <a:gd name="T28" fmla="*/ 14 w 24"/>
                    <a:gd name="T29" fmla="*/ 17 h 21"/>
                    <a:gd name="T30" fmla="*/ 15 w 24"/>
                    <a:gd name="T31" fmla="*/ 19 h 21"/>
                    <a:gd name="T32" fmla="*/ 16 w 24"/>
                    <a:gd name="T33" fmla="*/ 20 h 21"/>
                    <a:gd name="T34" fmla="*/ 19 w 24"/>
                    <a:gd name="T35" fmla="*/ 20 h 21"/>
                    <a:gd name="T36" fmla="*/ 18 w 24"/>
                    <a:gd name="T37" fmla="*/ 17 h 21"/>
                    <a:gd name="T38" fmla="*/ 18 w 24"/>
                    <a:gd name="T39" fmla="*/ 17 h 21"/>
                    <a:gd name="T40" fmla="*/ 18 w 24"/>
                    <a:gd name="T41" fmla="*/ 17 h 21"/>
                    <a:gd name="T42" fmla="*/ 18 w 24"/>
                    <a:gd name="T43" fmla="*/ 17 h 21"/>
                    <a:gd name="T44" fmla="*/ 18 w 24"/>
                    <a:gd name="T45" fmla="*/ 17 h 21"/>
                    <a:gd name="T46" fmla="*/ 18 w 24"/>
                    <a:gd name="T47" fmla="*/ 17 h 21"/>
                    <a:gd name="T48" fmla="*/ 18 w 24"/>
                    <a:gd name="T49" fmla="*/ 17 h 21"/>
                    <a:gd name="T50" fmla="*/ 18 w 24"/>
                    <a:gd name="T51" fmla="*/ 17 h 21"/>
                    <a:gd name="T52" fmla="*/ 19 w 24"/>
                    <a:gd name="T53" fmla="*/ 14 h 21"/>
                    <a:gd name="T54" fmla="*/ 22 w 24"/>
                    <a:gd name="T55" fmla="*/ 9 h 21"/>
                    <a:gd name="T56" fmla="*/ 23 w 24"/>
                    <a:gd name="T57" fmla="*/ 7 h 21"/>
                    <a:gd name="T58" fmla="*/ 23 w 24"/>
                    <a:gd name="T59" fmla="*/ 7 h 21"/>
                    <a:gd name="T60" fmla="*/ 23 w 24"/>
                    <a:gd name="T61" fmla="*/ 4 h 21"/>
                    <a:gd name="T62" fmla="*/ 20 w 24"/>
                    <a:gd name="T63" fmla="*/ 4 h 21"/>
                    <a:gd name="T64" fmla="*/ 14 w 24"/>
                    <a:gd name="T65" fmla="*/ 10 h 21"/>
                    <a:gd name="T66" fmla="*/ 6 w 24"/>
                    <a:gd name="T67" fmla="*/ 12 h 21"/>
                    <a:gd name="T68" fmla="*/ 5 w 24"/>
                    <a:gd name="T69" fmla="*/ 12 h 21"/>
                    <a:gd name="T70" fmla="*/ 4 w 24"/>
                    <a:gd name="T71" fmla="*/ 10 h 21"/>
                    <a:gd name="T72" fmla="*/ 5 w 24"/>
                    <a:gd name="T73" fmla="*/ 9 h 21"/>
                    <a:gd name="T74" fmla="*/ 7 w 24"/>
                    <a:gd name="T75" fmla="*/ 5 h 21"/>
                    <a:gd name="T76" fmla="*/ 11 w 24"/>
                    <a:gd name="T77" fmla="*/ 4 h 21"/>
                    <a:gd name="T78" fmla="*/ 15 w 24"/>
                    <a:gd name="T79" fmla="*/ 5 h 21"/>
                    <a:gd name="T80" fmla="*/ 16 w 24"/>
                    <a:gd name="T81" fmla="*/ 6 h 21"/>
                    <a:gd name="T82" fmla="*/ 17 w 24"/>
                    <a:gd name="T83" fmla="*/ 6 h 21"/>
                    <a:gd name="T84" fmla="*/ 17 w 24"/>
                    <a:gd name="T85" fmla="*/ 6 h 21"/>
                    <a:gd name="T86" fmla="*/ 19 w 24"/>
                    <a:gd name="T87" fmla="*/ 7 h 21"/>
                    <a:gd name="T88" fmla="*/ 21 w 24"/>
                    <a:gd name="T89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4" h="21">
                      <a:moveTo>
                        <a:pt x="21" y="5"/>
                      </a:moveTo>
                      <a:cubicBezTo>
                        <a:pt x="20" y="4"/>
                        <a:pt x="20" y="3"/>
                        <a:pt x="19" y="3"/>
                      </a:cubicBezTo>
                      <a:cubicBezTo>
                        <a:pt x="17" y="1"/>
                        <a:pt x="14" y="0"/>
                        <a:pt x="11" y="0"/>
                      </a:cubicBezTo>
                      <a:cubicBezTo>
                        <a:pt x="9" y="0"/>
                        <a:pt x="6" y="1"/>
                        <a:pt x="4" y="2"/>
                      </a:cubicBezTo>
                      <a:cubicBezTo>
                        <a:pt x="2" y="3"/>
                        <a:pt x="1" y="6"/>
                        <a:pt x="1" y="9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2"/>
                        <a:pt x="1" y="14"/>
                        <a:pt x="2" y="15"/>
                      </a:cubicBezTo>
                      <a:cubicBezTo>
                        <a:pt x="3" y="16"/>
                        <a:pt x="5" y="16"/>
                        <a:pt x="6" y="16"/>
                      </a:cubicBezTo>
                      <a:cubicBezTo>
                        <a:pt x="9" y="16"/>
                        <a:pt x="13" y="15"/>
                        <a:pt x="16" y="13"/>
                      </a:cubicBezTo>
                      <a:cubicBezTo>
                        <a:pt x="19" y="11"/>
                        <a:pt x="22" y="9"/>
                        <a:pt x="23" y="7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19" y="6"/>
                        <a:pt x="17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4"/>
                        <a:pt x="14" y="15"/>
                        <a:pt x="14" y="17"/>
                      </a:cubicBezTo>
                      <a:cubicBezTo>
                        <a:pt x="14" y="17"/>
                        <a:pt x="14" y="18"/>
                        <a:pt x="15" y="19"/>
                      </a:cubicBezTo>
                      <a:cubicBezTo>
                        <a:pt x="15" y="19"/>
                        <a:pt x="16" y="20"/>
                        <a:pt x="16" y="20"/>
                      </a:cubicBezTo>
                      <a:cubicBezTo>
                        <a:pt x="17" y="21"/>
                        <a:pt x="18" y="20"/>
                        <a:pt x="19" y="20"/>
                      </a:cubicBezTo>
                      <a:cubicBezTo>
                        <a:pt x="19" y="19"/>
                        <a:pt x="19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6"/>
                        <a:pt x="19" y="15"/>
                        <a:pt x="19" y="14"/>
                      </a:cubicBezTo>
                      <a:cubicBezTo>
                        <a:pt x="20" y="12"/>
                        <a:pt x="21" y="11"/>
                        <a:pt x="22" y="9"/>
                      </a:cubicBezTo>
                      <a:cubicBezTo>
                        <a:pt x="22" y="8"/>
                        <a:pt x="23" y="8"/>
                        <a:pt x="23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4" y="6"/>
                        <a:pt x="24" y="5"/>
                        <a:pt x="23" y="4"/>
                      </a:cubicBezTo>
                      <a:cubicBezTo>
                        <a:pt x="22" y="3"/>
                        <a:pt x="21" y="3"/>
                        <a:pt x="20" y="4"/>
                      </a:cubicBezTo>
                      <a:cubicBezTo>
                        <a:pt x="19" y="6"/>
                        <a:pt x="17" y="8"/>
                        <a:pt x="14" y="10"/>
                      </a:cubicBezTo>
                      <a:cubicBezTo>
                        <a:pt x="11" y="11"/>
                        <a:pt x="8" y="12"/>
                        <a:pt x="6" y="12"/>
                      </a:cubicBezTo>
                      <a:cubicBezTo>
                        <a:pt x="6" y="12"/>
                        <a:pt x="5" y="12"/>
                        <a:pt x="5" y="12"/>
                      </a:cubicBezTo>
                      <a:cubicBezTo>
                        <a:pt x="5" y="12"/>
                        <a:pt x="5" y="11"/>
                        <a:pt x="4" y="10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7"/>
                        <a:pt x="5" y="6"/>
                        <a:pt x="7" y="5"/>
                      </a:cubicBezTo>
                      <a:cubicBezTo>
                        <a:pt x="8" y="4"/>
                        <a:pt x="9" y="4"/>
                        <a:pt x="11" y="4"/>
                      </a:cubicBezTo>
                      <a:cubicBezTo>
                        <a:pt x="12" y="4"/>
                        <a:pt x="14" y="4"/>
                        <a:pt x="15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8" y="8"/>
                        <a:pt x="19" y="7"/>
                      </a:cubicBezTo>
                      <a:cubicBezTo>
                        <a:pt x="20" y="7"/>
                        <a:pt x="21" y="6"/>
                        <a:pt x="21" y="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0" name="任意多边形 1780">
                  <a:extLst>
                    <a:ext uri="{FF2B5EF4-FFF2-40B4-BE49-F238E27FC236}">
                      <a16:creationId xmlns:a16="http://schemas.microsoft.com/office/drawing/2014/main" id="{BA17B195-3DE2-4522-AFC8-54F9EB07D6CD}"/>
                    </a:ext>
                  </a:extLst>
                </p:cNvPr>
                <p:cNvSpPr/>
                <p:nvPr/>
              </p:nvSpPr>
              <p:spPr bwMode="auto">
                <a:xfrm flipH="1">
                  <a:off x="4891760" y="3757615"/>
                  <a:ext cx="55563" cy="80962"/>
                </a:xfrm>
                <a:custGeom>
                  <a:avLst/>
                  <a:gdLst>
                    <a:gd name="T0" fmla="*/ 13 w 21"/>
                    <a:gd name="T1" fmla="*/ 2 h 31"/>
                    <a:gd name="T2" fmla="*/ 1 w 21"/>
                    <a:gd name="T3" fmla="*/ 28 h 31"/>
                    <a:gd name="T4" fmla="*/ 2 w 21"/>
                    <a:gd name="T5" fmla="*/ 30 h 31"/>
                    <a:gd name="T6" fmla="*/ 4 w 21"/>
                    <a:gd name="T7" fmla="*/ 29 h 31"/>
                    <a:gd name="T8" fmla="*/ 4 w 21"/>
                    <a:gd name="T9" fmla="*/ 29 h 31"/>
                    <a:gd name="T10" fmla="*/ 8 w 21"/>
                    <a:gd name="T11" fmla="*/ 23 h 31"/>
                    <a:gd name="T12" fmla="*/ 12 w 21"/>
                    <a:gd name="T13" fmla="*/ 20 h 31"/>
                    <a:gd name="T14" fmla="*/ 15 w 21"/>
                    <a:gd name="T15" fmla="*/ 19 h 31"/>
                    <a:gd name="T16" fmla="*/ 15 w 21"/>
                    <a:gd name="T17" fmla="*/ 19 h 31"/>
                    <a:gd name="T18" fmla="*/ 17 w 21"/>
                    <a:gd name="T19" fmla="*/ 20 h 31"/>
                    <a:gd name="T20" fmla="*/ 17 w 21"/>
                    <a:gd name="T21" fmla="*/ 21 h 31"/>
                    <a:gd name="T22" fmla="*/ 16 w 21"/>
                    <a:gd name="T23" fmla="*/ 24 h 31"/>
                    <a:gd name="T24" fmla="*/ 12 w 21"/>
                    <a:gd name="T25" fmla="*/ 26 h 31"/>
                    <a:gd name="T26" fmla="*/ 9 w 21"/>
                    <a:gd name="T27" fmla="*/ 25 h 31"/>
                    <a:gd name="T28" fmla="*/ 6 w 21"/>
                    <a:gd name="T29" fmla="*/ 26 h 31"/>
                    <a:gd name="T30" fmla="*/ 7 w 21"/>
                    <a:gd name="T31" fmla="*/ 28 h 31"/>
                    <a:gd name="T32" fmla="*/ 12 w 21"/>
                    <a:gd name="T33" fmla="*/ 30 h 31"/>
                    <a:gd name="T34" fmla="*/ 19 w 21"/>
                    <a:gd name="T35" fmla="*/ 27 h 31"/>
                    <a:gd name="T36" fmla="*/ 21 w 21"/>
                    <a:gd name="T37" fmla="*/ 21 h 31"/>
                    <a:gd name="T38" fmla="*/ 20 w 21"/>
                    <a:gd name="T39" fmla="*/ 17 h 31"/>
                    <a:gd name="T40" fmla="*/ 16 w 21"/>
                    <a:gd name="T41" fmla="*/ 15 h 31"/>
                    <a:gd name="T42" fmla="*/ 15 w 21"/>
                    <a:gd name="T43" fmla="*/ 15 h 31"/>
                    <a:gd name="T44" fmla="*/ 9 w 21"/>
                    <a:gd name="T45" fmla="*/ 17 h 31"/>
                    <a:gd name="T46" fmla="*/ 3 w 21"/>
                    <a:gd name="T47" fmla="*/ 24 h 31"/>
                    <a:gd name="T48" fmla="*/ 1 w 21"/>
                    <a:gd name="T49" fmla="*/ 28 h 31"/>
                    <a:gd name="T50" fmla="*/ 0 w 21"/>
                    <a:gd name="T51" fmla="*/ 29 h 31"/>
                    <a:gd name="T52" fmla="*/ 2 w 21"/>
                    <a:gd name="T53" fmla="*/ 30 h 31"/>
                    <a:gd name="T54" fmla="*/ 3 w 21"/>
                    <a:gd name="T55" fmla="*/ 30 h 31"/>
                    <a:gd name="T56" fmla="*/ 4 w 21"/>
                    <a:gd name="T57" fmla="*/ 29 h 31"/>
                    <a:gd name="T58" fmla="*/ 17 w 21"/>
                    <a:gd name="T59" fmla="*/ 3 h 31"/>
                    <a:gd name="T60" fmla="*/ 16 w 21"/>
                    <a:gd name="T61" fmla="*/ 1 h 31"/>
                    <a:gd name="T62" fmla="*/ 13 w 21"/>
                    <a:gd name="T63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" h="31">
                      <a:moveTo>
                        <a:pt x="13" y="2"/>
                      </a:move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3" y="31"/>
                        <a:pt x="4" y="30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8"/>
                        <a:pt x="6" y="25"/>
                        <a:pt x="8" y="23"/>
                      </a:cubicBezTo>
                      <a:cubicBezTo>
                        <a:pt x="9" y="22"/>
                        <a:pt x="11" y="20"/>
                        <a:pt x="12" y="20"/>
                      </a:cubicBezTo>
                      <a:cubicBezTo>
                        <a:pt x="13" y="19"/>
                        <a:pt x="14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6" y="19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1"/>
                      </a:cubicBezTo>
                      <a:cubicBezTo>
                        <a:pt x="17" y="22"/>
                        <a:pt x="17" y="23"/>
                        <a:pt x="16" y="24"/>
                      </a:cubicBezTo>
                      <a:cubicBezTo>
                        <a:pt x="15" y="25"/>
                        <a:pt x="14" y="26"/>
                        <a:pt x="12" y="26"/>
                      </a:cubicBezTo>
                      <a:cubicBezTo>
                        <a:pt x="11" y="26"/>
                        <a:pt x="10" y="26"/>
                        <a:pt x="9" y="25"/>
                      </a:cubicBezTo>
                      <a:cubicBezTo>
                        <a:pt x="8" y="24"/>
                        <a:pt x="7" y="25"/>
                        <a:pt x="6" y="26"/>
                      </a:cubicBezTo>
                      <a:cubicBezTo>
                        <a:pt x="6" y="27"/>
                        <a:pt x="6" y="28"/>
                        <a:pt x="7" y="28"/>
                      </a:cubicBezTo>
                      <a:cubicBezTo>
                        <a:pt x="9" y="29"/>
                        <a:pt x="11" y="30"/>
                        <a:pt x="12" y="30"/>
                      </a:cubicBezTo>
                      <a:cubicBezTo>
                        <a:pt x="15" y="30"/>
                        <a:pt x="17" y="29"/>
                        <a:pt x="19" y="27"/>
                      </a:cubicBezTo>
                      <a:cubicBezTo>
                        <a:pt x="21" y="25"/>
                        <a:pt x="21" y="23"/>
                        <a:pt x="21" y="21"/>
                      </a:cubicBezTo>
                      <a:cubicBezTo>
                        <a:pt x="21" y="20"/>
                        <a:pt x="21" y="18"/>
                        <a:pt x="20" y="17"/>
                      </a:cubicBezTo>
                      <a:cubicBezTo>
                        <a:pt x="19" y="16"/>
                        <a:pt x="18" y="15"/>
                        <a:pt x="16" y="15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2" y="15"/>
                        <a:pt x="10" y="16"/>
                        <a:pt x="9" y="17"/>
                      </a:cubicBezTo>
                      <a:cubicBezTo>
                        <a:pt x="6" y="19"/>
                        <a:pt x="4" y="21"/>
                        <a:pt x="3" y="24"/>
                      </a:cubicBezTo>
                      <a:cubicBezTo>
                        <a:pt x="1" y="26"/>
                        <a:pt x="1" y="28"/>
                        <a:pt x="1" y="28"/>
                      </a:cubicBezTo>
                      <a:cubicBezTo>
                        <a:pt x="0" y="28"/>
                        <a:pt x="0" y="29"/>
                        <a:pt x="0" y="29"/>
                      </a:cubicBezTo>
                      <a:cubicBezTo>
                        <a:pt x="1" y="30"/>
                        <a:pt x="1" y="30"/>
                        <a:pt x="2" y="30"/>
                      </a:cubicBez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4" y="30"/>
                        <a:pt x="4" y="30"/>
                        <a:pt x="4" y="29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2"/>
                        <a:pt x="17" y="1"/>
                        <a:pt x="16" y="1"/>
                      </a:cubicBezTo>
                      <a:cubicBezTo>
                        <a:pt x="15" y="0"/>
                        <a:pt x="14" y="1"/>
                        <a:pt x="13" y="2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6" name="组合 425">
                <a:extLst>
                  <a:ext uri="{FF2B5EF4-FFF2-40B4-BE49-F238E27FC236}">
                    <a16:creationId xmlns:a16="http://schemas.microsoft.com/office/drawing/2014/main" id="{740F979B-1891-4A62-B9B8-4096DB71F107}"/>
                  </a:ext>
                </a:extLst>
              </p:cNvPr>
              <p:cNvGrpSpPr/>
              <p:nvPr/>
            </p:nvGrpSpPr>
            <p:grpSpPr>
              <a:xfrm>
                <a:off x="8795945" y="2826883"/>
                <a:ext cx="503504" cy="366258"/>
                <a:chOff x="8795945" y="2826883"/>
                <a:chExt cx="503504" cy="366258"/>
              </a:xfrm>
            </p:grpSpPr>
            <p:sp>
              <p:nvSpPr>
                <p:cNvPr id="427" name="任意多边形 1797">
                  <a:extLst>
                    <a:ext uri="{FF2B5EF4-FFF2-40B4-BE49-F238E27FC236}">
                      <a16:creationId xmlns:a16="http://schemas.microsoft.com/office/drawing/2014/main" id="{8EA06641-23B5-4432-834E-F89A209453ED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880082" y="2841758"/>
                  <a:ext cx="227013" cy="395287"/>
                </a:xfrm>
                <a:custGeom>
                  <a:avLst/>
                  <a:gdLst>
                    <a:gd name="T0" fmla="*/ 7 w 88"/>
                    <a:gd name="T1" fmla="*/ 4 h 152"/>
                    <a:gd name="T2" fmla="*/ 17 w 88"/>
                    <a:gd name="T3" fmla="*/ 14 h 152"/>
                    <a:gd name="T4" fmla="*/ 20 w 88"/>
                    <a:gd name="T5" fmla="*/ 27 h 152"/>
                    <a:gd name="T6" fmla="*/ 10 w 88"/>
                    <a:gd name="T7" fmla="*/ 63 h 152"/>
                    <a:gd name="T8" fmla="*/ 1 w 88"/>
                    <a:gd name="T9" fmla="*/ 98 h 152"/>
                    <a:gd name="T10" fmla="*/ 8 w 88"/>
                    <a:gd name="T11" fmla="*/ 115 h 152"/>
                    <a:gd name="T12" fmla="*/ 34 w 88"/>
                    <a:gd name="T13" fmla="*/ 125 h 152"/>
                    <a:gd name="T14" fmla="*/ 62 w 88"/>
                    <a:gd name="T15" fmla="*/ 132 h 152"/>
                    <a:gd name="T16" fmla="*/ 63 w 88"/>
                    <a:gd name="T17" fmla="*/ 132 h 152"/>
                    <a:gd name="T18" fmla="*/ 76 w 88"/>
                    <a:gd name="T19" fmla="*/ 134 h 152"/>
                    <a:gd name="T20" fmla="*/ 82 w 88"/>
                    <a:gd name="T21" fmla="*/ 139 h 152"/>
                    <a:gd name="T22" fmla="*/ 84 w 88"/>
                    <a:gd name="T23" fmla="*/ 149 h 152"/>
                    <a:gd name="T24" fmla="*/ 84 w 88"/>
                    <a:gd name="T25" fmla="*/ 150 h 152"/>
                    <a:gd name="T26" fmla="*/ 86 w 88"/>
                    <a:gd name="T27" fmla="*/ 152 h 152"/>
                    <a:gd name="T28" fmla="*/ 88 w 88"/>
                    <a:gd name="T29" fmla="*/ 150 h 152"/>
                    <a:gd name="T30" fmla="*/ 88 w 88"/>
                    <a:gd name="T31" fmla="*/ 149 h 152"/>
                    <a:gd name="T32" fmla="*/ 85 w 88"/>
                    <a:gd name="T33" fmla="*/ 137 h 152"/>
                    <a:gd name="T34" fmla="*/ 74 w 88"/>
                    <a:gd name="T35" fmla="*/ 129 h 152"/>
                    <a:gd name="T36" fmla="*/ 63 w 88"/>
                    <a:gd name="T37" fmla="*/ 128 h 152"/>
                    <a:gd name="T38" fmla="*/ 63 w 88"/>
                    <a:gd name="T39" fmla="*/ 130 h 152"/>
                    <a:gd name="T40" fmla="*/ 63 w 88"/>
                    <a:gd name="T41" fmla="*/ 128 h 152"/>
                    <a:gd name="T42" fmla="*/ 45 w 88"/>
                    <a:gd name="T43" fmla="*/ 123 h 152"/>
                    <a:gd name="T44" fmla="*/ 17 w 88"/>
                    <a:gd name="T45" fmla="*/ 116 h 152"/>
                    <a:gd name="T46" fmla="*/ 8 w 88"/>
                    <a:gd name="T47" fmla="*/ 109 h 152"/>
                    <a:gd name="T48" fmla="*/ 5 w 88"/>
                    <a:gd name="T49" fmla="*/ 98 h 152"/>
                    <a:gd name="T50" fmla="*/ 14 w 88"/>
                    <a:gd name="T51" fmla="*/ 64 h 152"/>
                    <a:gd name="T52" fmla="*/ 24 w 88"/>
                    <a:gd name="T53" fmla="*/ 27 h 152"/>
                    <a:gd name="T54" fmla="*/ 20 w 88"/>
                    <a:gd name="T55" fmla="*/ 12 h 152"/>
                    <a:gd name="T56" fmla="*/ 9 w 88"/>
                    <a:gd name="T57" fmla="*/ 0 h 152"/>
                    <a:gd name="T58" fmla="*/ 6 w 88"/>
                    <a:gd name="T59" fmla="*/ 1 h 152"/>
                    <a:gd name="T60" fmla="*/ 7 w 88"/>
                    <a:gd name="T61" fmla="*/ 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8" h="152">
                      <a:moveTo>
                        <a:pt x="7" y="4"/>
                      </a:moveTo>
                      <a:cubicBezTo>
                        <a:pt x="12" y="7"/>
                        <a:pt x="15" y="10"/>
                        <a:pt x="17" y="14"/>
                      </a:cubicBezTo>
                      <a:cubicBezTo>
                        <a:pt x="19" y="18"/>
                        <a:pt x="20" y="22"/>
                        <a:pt x="20" y="27"/>
                      </a:cubicBezTo>
                      <a:cubicBezTo>
                        <a:pt x="20" y="37"/>
                        <a:pt x="15" y="50"/>
                        <a:pt x="10" y="63"/>
                      </a:cubicBezTo>
                      <a:cubicBezTo>
                        <a:pt x="6" y="75"/>
                        <a:pt x="1" y="87"/>
                        <a:pt x="1" y="98"/>
                      </a:cubicBezTo>
                      <a:cubicBezTo>
                        <a:pt x="0" y="105"/>
                        <a:pt x="3" y="111"/>
                        <a:pt x="8" y="115"/>
                      </a:cubicBezTo>
                      <a:cubicBezTo>
                        <a:pt x="14" y="121"/>
                        <a:pt x="24" y="123"/>
                        <a:pt x="34" y="125"/>
                      </a:cubicBezTo>
                      <a:cubicBezTo>
                        <a:pt x="44" y="127"/>
                        <a:pt x="55" y="129"/>
                        <a:pt x="62" y="132"/>
                      </a:cubicBezTo>
                      <a:cubicBezTo>
                        <a:pt x="63" y="132"/>
                        <a:pt x="63" y="132"/>
                        <a:pt x="63" y="132"/>
                      </a:cubicBezTo>
                      <a:cubicBezTo>
                        <a:pt x="66" y="132"/>
                        <a:pt x="72" y="132"/>
                        <a:pt x="76" y="134"/>
                      </a:cubicBezTo>
                      <a:cubicBezTo>
                        <a:pt x="79" y="135"/>
                        <a:pt x="80" y="137"/>
                        <a:pt x="82" y="139"/>
                      </a:cubicBezTo>
                      <a:cubicBezTo>
                        <a:pt x="83" y="141"/>
                        <a:pt x="84" y="145"/>
                        <a:pt x="84" y="149"/>
                      </a:cubicBezTo>
                      <a:cubicBezTo>
                        <a:pt x="84" y="150"/>
                        <a:pt x="84" y="150"/>
                        <a:pt x="84" y="150"/>
                      </a:cubicBezTo>
                      <a:cubicBezTo>
                        <a:pt x="84" y="151"/>
                        <a:pt x="85" y="152"/>
                        <a:pt x="86" y="152"/>
                      </a:cubicBezTo>
                      <a:cubicBezTo>
                        <a:pt x="87" y="152"/>
                        <a:pt x="88" y="151"/>
                        <a:pt x="88" y="150"/>
                      </a:cubicBezTo>
                      <a:cubicBezTo>
                        <a:pt x="88" y="149"/>
                        <a:pt x="88" y="149"/>
                        <a:pt x="88" y="149"/>
                      </a:cubicBezTo>
                      <a:cubicBezTo>
                        <a:pt x="88" y="144"/>
                        <a:pt x="87" y="140"/>
                        <a:pt x="85" y="137"/>
                      </a:cubicBezTo>
                      <a:cubicBezTo>
                        <a:pt x="83" y="132"/>
                        <a:pt x="78" y="130"/>
                        <a:pt x="74" y="129"/>
                      </a:cubicBezTo>
                      <a:cubicBezTo>
                        <a:pt x="70" y="128"/>
                        <a:pt x="65" y="128"/>
                        <a:pt x="63" y="128"/>
                      </a:cubicBezTo>
                      <a:cubicBezTo>
                        <a:pt x="63" y="130"/>
                        <a:pt x="63" y="130"/>
                        <a:pt x="63" y="130"/>
                      </a:cubicBezTo>
                      <a:cubicBezTo>
                        <a:pt x="63" y="128"/>
                        <a:pt x="63" y="128"/>
                        <a:pt x="63" y="128"/>
                      </a:cubicBezTo>
                      <a:cubicBezTo>
                        <a:pt x="58" y="126"/>
                        <a:pt x="52" y="125"/>
                        <a:pt x="45" y="123"/>
                      </a:cubicBezTo>
                      <a:cubicBezTo>
                        <a:pt x="35" y="122"/>
                        <a:pt x="25" y="120"/>
                        <a:pt x="17" y="116"/>
                      </a:cubicBezTo>
                      <a:cubicBezTo>
                        <a:pt x="13" y="114"/>
                        <a:pt x="10" y="112"/>
                        <a:pt x="8" y="109"/>
                      </a:cubicBezTo>
                      <a:cubicBezTo>
                        <a:pt x="6" y="106"/>
                        <a:pt x="5" y="103"/>
                        <a:pt x="5" y="98"/>
                      </a:cubicBezTo>
                      <a:cubicBezTo>
                        <a:pt x="4" y="89"/>
                        <a:pt x="9" y="77"/>
                        <a:pt x="14" y="64"/>
                      </a:cubicBezTo>
                      <a:cubicBezTo>
                        <a:pt x="19" y="51"/>
                        <a:pt x="24" y="38"/>
                        <a:pt x="24" y="27"/>
                      </a:cubicBezTo>
                      <a:cubicBezTo>
                        <a:pt x="24" y="21"/>
                        <a:pt x="23" y="16"/>
                        <a:pt x="20" y="12"/>
                      </a:cubicBezTo>
                      <a:cubicBezTo>
                        <a:pt x="18" y="7"/>
                        <a:pt x="14" y="4"/>
                        <a:pt x="9" y="0"/>
                      </a:cubicBezTo>
                      <a:cubicBezTo>
                        <a:pt x="8" y="0"/>
                        <a:pt x="6" y="0"/>
                        <a:pt x="6" y="1"/>
                      </a:cubicBezTo>
                      <a:cubicBezTo>
                        <a:pt x="5" y="2"/>
                        <a:pt x="6" y="3"/>
                        <a:pt x="7" y="4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任意多边形 1798">
                  <a:extLst>
                    <a:ext uri="{FF2B5EF4-FFF2-40B4-BE49-F238E27FC236}">
                      <a16:creationId xmlns:a16="http://schemas.microsoft.com/office/drawing/2014/main" id="{48B2E688-A9B3-4D67-8FED-46E9E6EF10ED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966074" y="2768070"/>
                  <a:ext cx="242888" cy="423862"/>
                </a:xfrm>
                <a:custGeom>
                  <a:avLst/>
                  <a:gdLst>
                    <a:gd name="T0" fmla="*/ 0 w 94"/>
                    <a:gd name="T1" fmla="*/ 3 h 163"/>
                    <a:gd name="T2" fmla="*/ 10 w 94"/>
                    <a:gd name="T3" fmla="*/ 21 h 163"/>
                    <a:gd name="T4" fmla="*/ 39 w 94"/>
                    <a:gd name="T5" fmla="*/ 30 h 163"/>
                    <a:gd name="T6" fmla="*/ 68 w 94"/>
                    <a:gd name="T7" fmla="*/ 33 h 163"/>
                    <a:gd name="T8" fmla="*/ 85 w 94"/>
                    <a:gd name="T9" fmla="*/ 44 h 163"/>
                    <a:gd name="T10" fmla="*/ 90 w 94"/>
                    <a:gd name="T11" fmla="*/ 60 h 163"/>
                    <a:gd name="T12" fmla="*/ 84 w 94"/>
                    <a:gd name="T13" fmla="*/ 86 h 163"/>
                    <a:gd name="T14" fmla="*/ 73 w 94"/>
                    <a:gd name="T15" fmla="*/ 110 h 163"/>
                    <a:gd name="T16" fmla="*/ 64 w 94"/>
                    <a:gd name="T17" fmla="*/ 141 h 163"/>
                    <a:gd name="T18" fmla="*/ 72 w 94"/>
                    <a:gd name="T19" fmla="*/ 162 h 163"/>
                    <a:gd name="T20" fmla="*/ 75 w 94"/>
                    <a:gd name="T21" fmla="*/ 162 h 163"/>
                    <a:gd name="T22" fmla="*/ 75 w 94"/>
                    <a:gd name="T23" fmla="*/ 159 h 163"/>
                    <a:gd name="T24" fmla="*/ 68 w 94"/>
                    <a:gd name="T25" fmla="*/ 141 h 163"/>
                    <a:gd name="T26" fmla="*/ 77 w 94"/>
                    <a:gd name="T27" fmla="*/ 111 h 163"/>
                    <a:gd name="T28" fmla="*/ 88 w 94"/>
                    <a:gd name="T29" fmla="*/ 87 h 163"/>
                    <a:gd name="T30" fmla="*/ 94 w 94"/>
                    <a:gd name="T31" fmla="*/ 60 h 163"/>
                    <a:gd name="T32" fmla="*/ 88 w 94"/>
                    <a:gd name="T33" fmla="*/ 42 h 163"/>
                    <a:gd name="T34" fmla="*/ 70 w 94"/>
                    <a:gd name="T35" fmla="*/ 29 h 163"/>
                    <a:gd name="T36" fmla="*/ 29 w 94"/>
                    <a:gd name="T37" fmla="*/ 25 h 163"/>
                    <a:gd name="T38" fmla="*/ 13 w 94"/>
                    <a:gd name="T39" fmla="*/ 18 h 163"/>
                    <a:gd name="T40" fmla="*/ 4 w 94"/>
                    <a:gd name="T41" fmla="*/ 2 h 163"/>
                    <a:gd name="T42" fmla="*/ 1 w 94"/>
                    <a:gd name="T43" fmla="*/ 1 h 163"/>
                    <a:gd name="T44" fmla="*/ 0 w 94"/>
                    <a:gd name="T45" fmla="*/ 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4" h="163">
                      <a:moveTo>
                        <a:pt x="0" y="3"/>
                      </a:moveTo>
                      <a:cubicBezTo>
                        <a:pt x="1" y="11"/>
                        <a:pt x="5" y="18"/>
                        <a:pt x="10" y="21"/>
                      </a:cubicBezTo>
                      <a:cubicBezTo>
                        <a:pt x="18" y="27"/>
                        <a:pt x="28" y="29"/>
                        <a:pt x="39" y="30"/>
                      </a:cubicBezTo>
                      <a:cubicBezTo>
                        <a:pt x="49" y="30"/>
                        <a:pt x="60" y="31"/>
                        <a:pt x="68" y="33"/>
                      </a:cubicBezTo>
                      <a:cubicBezTo>
                        <a:pt x="77" y="36"/>
                        <a:pt x="82" y="40"/>
                        <a:pt x="85" y="44"/>
                      </a:cubicBezTo>
                      <a:cubicBezTo>
                        <a:pt x="88" y="49"/>
                        <a:pt x="90" y="54"/>
                        <a:pt x="90" y="60"/>
                      </a:cubicBezTo>
                      <a:cubicBezTo>
                        <a:pt x="90" y="68"/>
                        <a:pt x="87" y="77"/>
                        <a:pt x="84" y="86"/>
                      </a:cubicBezTo>
                      <a:cubicBezTo>
                        <a:pt x="81" y="94"/>
                        <a:pt x="76" y="103"/>
                        <a:pt x="73" y="110"/>
                      </a:cubicBezTo>
                      <a:cubicBezTo>
                        <a:pt x="69" y="119"/>
                        <a:pt x="64" y="130"/>
                        <a:pt x="64" y="141"/>
                      </a:cubicBezTo>
                      <a:cubicBezTo>
                        <a:pt x="64" y="148"/>
                        <a:pt x="66" y="156"/>
                        <a:pt x="72" y="162"/>
                      </a:cubicBezTo>
                      <a:cubicBezTo>
                        <a:pt x="73" y="163"/>
                        <a:pt x="74" y="163"/>
                        <a:pt x="75" y="162"/>
                      </a:cubicBezTo>
                      <a:cubicBezTo>
                        <a:pt x="75" y="161"/>
                        <a:pt x="76" y="160"/>
                        <a:pt x="75" y="159"/>
                      </a:cubicBezTo>
                      <a:cubicBezTo>
                        <a:pt x="70" y="154"/>
                        <a:pt x="68" y="148"/>
                        <a:pt x="68" y="141"/>
                      </a:cubicBezTo>
                      <a:cubicBezTo>
                        <a:pt x="68" y="131"/>
                        <a:pt x="72" y="120"/>
                        <a:pt x="77" y="111"/>
                      </a:cubicBezTo>
                      <a:cubicBezTo>
                        <a:pt x="80" y="104"/>
                        <a:pt x="84" y="96"/>
                        <a:pt x="88" y="87"/>
                      </a:cubicBezTo>
                      <a:cubicBezTo>
                        <a:pt x="91" y="78"/>
                        <a:pt x="94" y="69"/>
                        <a:pt x="94" y="60"/>
                      </a:cubicBezTo>
                      <a:cubicBezTo>
                        <a:pt x="94" y="54"/>
                        <a:pt x="92" y="47"/>
                        <a:pt x="88" y="42"/>
                      </a:cubicBezTo>
                      <a:cubicBezTo>
                        <a:pt x="85" y="37"/>
                        <a:pt x="78" y="32"/>
                        <a:pt x="70" y="29"/>
                      </a:cubicBezTo>
                      <a:cubicBezTo>
                        <a:pt x="57" y="26"/>
                        <a:pt x="42" y="27"/>
                        <a:pt x="29" y="25"/>
                      </a:cubicBezTo>
                      <a:cubicBezTo>
                        <a:pt x="23" y="23"/>
                        <a:pt x="17" y="22"/>
                        <a:pt x="13" y="18"/>
                      </a:cubicBezTo>
                      <a:cubicBezTo>
                        <a:pt x="8" y="15"/>
                        <a:pt x="5" y="10"/>
                        <a:pt x="4" y="2"/>
                      </a:cubicBez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任意多边形 1799">
                  <a:extLst>
                    <a:ext uri="{FF2B5EF4-FFF2-40B4-BE49-F238E27FC236}">
                      <a16:creationId xmlns:a16="http://schemas.microsoft.com/office/drawing/2014/main" id="{505B35C3-B3C8-4335-97F7-67FB89B90E3E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826444" y="2834027"/>
                  <a:ext cx="119063" cy="104775"/>
                </a:xfrm>
                <a:custGeom>
                  <a:avLst/>
                  <a:gdLst>
                    <a:gd name="T0" fmla="*/ 3 w 46"/>
                    <a:gd name="T1" fmla="*/ 39 h 40"/>
                    <a:gd name="T2" fmla="*/ 45 w 46"/>
                    <a:gd name="T3" fmla="*/ 4 h 40"/>
                    <a:gd name="T4" fmla="*/ 45 w 46"/>
                    <a:gd name="T5" fmla="*/ 1 h 40"/>
                    <a:gd name="T6" fmla="*/ 42 w 46"/>
                    <a:gd name="T7" fmla="*/ 1 h 40"/>
                    <a:gd name="T8" fmla="*/ 1 w 46"/>
                    <a:gd name="T9" fmla="*/ 36 h 40"/>
                    <a:gd name="T10" fmla="*/ 0 w 46"/>
                    <a:gd name="T11" fmla="*/ 39 h 40"/>
                    <a:gd name="T12" fmla="*/ 3 w 46"/>
                    <a:gd name="T13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40">
                      <a:moveTo>
                        <a:pt x="3" y="39"/>
                      </a:move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6" y="4"/>
                        <a:pt x="46" y="2"/>
                        <a:pt x="45" y="1"/>
                      </a:cubicBezTo>
                      <a:cubicBezTo>
                        <a:pt x="44" y="1"/>
                        <a:pt x="43" y="0"/>
                        <a:pt x="42" y="1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0" y="36"/>
                        <a:pt x="0" y="38"/>
                        <a:pt x="0" y="39"/>
                      </a:cubicBezTo>
                      <a:cubicBezTo>
                        <a:pt x="1" y="39"/>
                        <a:pt x="2" y="40"/>
                        <a:pt x="3" y="39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任意多边形 1800">
                  <a:extLst>
                    <a:ext uri="{FF2B5EF4-FFF2-40B4-BE49-F238E27FC236}">
                      <a16:creationId xmlns:a16="http://schemas.microsoft.com/office/drawing/2014/main" id="{8FC5BA65-6B3C-48F4-9A12-EBC95550CF49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869624" y="2881701"/>
                  <a:ext cx="93663" cy="80962"/>
                </a:xfrm>
                <a:custGeom>
                  <a:avLst/>
                  <a:gdLst>
                    <a:gd name="T0" fmla="*/ 3 w 36"/>
                    <a:gd name="T1" fmla="*/ 30 h 31"/>
                    <a:gd name="T2" fmla="*/ 35 w 36"/>
                    <a:gd name="T3" fmla="*/ 4 h 31"/>
                    <a:gd name="T4" fmla="*/ 35 w 36"/>
                    <a:gd name="T5" fmla="*/ 1 h 31"/>
                    <a:gd name="T6" fmla="*/ 32 w 36"/>
                    <a:gd name="T7" fmla="*/ 1 h 31"/>
                    <a:gd name="T8" fmla="*/ 1 w 36"/>
                    <a:gd name="T9" fmla="*/ 27 h 31"/>
                    <a:gd name="T10" fmla="*/ 1 w 36"/>
                    <a:gd name="T11" fmla="*/ 30 h 31"/>
                    <a:gd name="T12" fmla="*/ 3 w 36"/>
                    <a:gd name="T13" fmla="*/ 3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1">
                      <a:moveTo>
                        <a:pt x="3" y="30"/>
                      </a:move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6" y="3"/>
                        <a:pt x="36" y="2"/>
                        <a:pt x="35" y="1"/>
                      </a:cubicBezTo>
                      <a:cubicBezTo>
                        <a:pt x="34" y="1"/>
                        <a:pt x="33" y="0"/>
                        <a:pt x="32" y="1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0" y="28"/>
                        <a:pt x="0" y="29"/>
                        <a:pt x="1" y="30"/>
                      </a:cubicBezTo>
                      <a:cubicBezTo>
                        <a:pt x="1" y="31"/>
                        <a:pt x="3" y="31"/>
                        <a:pt x="3" y="3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任意多边形 1801">
                  <a:extLst>
                    <a:ext uri="{FF2B5EF4-FFF2-40B4-BE49-F238E27FC236}">
                      <a16:creationId xmlns:a16="http://schemas.microsoft.com/office/drawing/2014/main" id="{FE58FDCD-A247-4A16-B47E-57A1AD3FD29E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942149" y="2944431"/>
                  <a:ext cx="80963" cy="65087"/>
                </a:xfrm>
                <a:custGeom>
                  <a:avLst/>
                  <a:gdLst>
                    <a:gd name="T0" fmla="*/ 4 w 31"/>
                    <a:gd name="T1" fmla="*/ 25 h 25"/>
                    <a:gd name="T2" fmla="*/ 30 w 31"/>
                    <a:gd name="T3" fmla="*/ 4 h 25"/>
                    <a:gd name="T4" fmla="*/ 31 w 31"/>
                    <a:gd name="T5" fmla="*/ 1 h 25"/>
                    <a:gd name="T6" fmla="*/ 28 w 31"/>
                    <a:gd name="T7" fmla="*/ 1 h 25"/>
                    <a:gd name="T8" fmla="*/ 1 w 31"/>
                    <a:gd name="T9" fmla="*/ 21 h 25"/>
                    <a:gd name="T10" fmla="*/ 1 w 31"/>
                    <a:gd name="T11" fmla="*/ 24 h 25"/>
                    <a:gd name="T12" fmla="*/ 4 w 31"/>
                    <a:gd name="T1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25">
                      <a:moveTo>
                        <a:pt x="4" y="25"/>
                      </a:move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1" y="3"/>
                        <a:pt x="31" y="2"/>
                        <a:pt x="31" y="1"/>
                      </a:cubicBezTo>
                      <a:cubicBezTo>
                        <a:pt x="30" y="0"/>
                        <a:pt x="29" y="0"/>
                        <a:pt x="28" y="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2" y="25"/>
                        <a:pt x="3" y="25"/>
                        <a:pt x="4" y="25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8" name="任意多边形 1802">
                  <a:extLst>
                    <a:ext uri="{FF2B5EF4-FFF2-40B4-BE49-F238E27FC236}">
                      <a16:creationId xmlns:a16="http://schemas.microsoft.com/office/drawing/2014/main" id="{7251F1AE-92A7-4F32-9FDC-D6242E75CBB3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962872" y="2955520"/>
                  <a:ext cx="146050" cy="106362"/>
                </a:xfrm>
                <a:custGeom>
                  <a:avLst/>
                  <a:gdLst>
                    <a:gd name="T0" fmla="*/ 3 w 56"/>
                    <a:gd name="T1" fmla="*/ 41 h 41"/>
                    <a:gd name="T2" fmla="*/ 55 w 56"/>
                    <a:gd name="T3" fmla="*/ 3 h 41"/>
                    <a:gd name="T4" fmla="*/ 55 w 56"/>
                    <a:gd name="T5" fmla="*/ 1 h 41"/>
                    <a:gd name="T6" fmla="*/ 53 w 56"/>
                    <a:gd name="T7" fmla="*/ 0 h 41"/>
                    <a:gd name="T8" fmla="*/ 1 w 56"/>
                    <a:gd name="T9" fmla="*/ 37 h 41"/>
                    <a:gd name="T10" fmla="*/ 0 w 56"/>
                    <a:gd name="T11" fmla="*/ 40 h 41"/>
                    <a:gd name="T12" fmla="*/ 3 w 56"/>
                    <a:gd name="T13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41">
                      <a:moveTo>
                        <a:pt x="3" y="41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6" y="3"/>
                        <a:pt x="56" y="2"/>
                        <a:pt x="55" y="1"/>
                      </a:cubicBezTo>
                      <a:cubicBezTo>
                        <a:pt x="55" y="0"/>
                        <a:pt x="54" y="0"/>
                        <a:pt x="53" y="0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0" y="38"/>
                        <a:pt x="0" y="39"/>
                        <a:pt x="0" y="40"/>
                      </a:cubicBezTo>
                      <a:cubicBezTo>
                        <a:pt x="1" y="41"/>
                        <a:pt x="2" y="41"/>
                        <a:pt x="3" y="41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9" name="任意多边形 1803">
                  <a:extLst>
                    <a:ext uri="{FF2B5EF4-FFF2-40B4-BE49-F238E27FC236}">
                      <a16:creationId xmlns:a16="http://schemas.microsoft.com/office/drawing/2014/main" id="{74C97F5D-9B95-49E0-823E-D00B05B53AA0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9029029" y="3009480"/>
                  <a:ext cx="103188" cy="80962"/>
                </a:xfrm>
                <a:custGeom>
                  <a:avLst/>
                  <a:gdLst>
                    <a:gd name="T0" fmla="*/ 3 w 40"/>
                    <a:gd name="T1" fmla="*/ 30 h 31"/>
                    <a:gd name="T2" fmla="*/ 39 w 40"/>
                    <a:gd name="T3" fmla="*/ 4 h 31"/>
                    <a:gd name="T4" fmla="*/ 40 w 40"/>
                    <a:gd name="T5" fmla="*/ 1 h 31"/>
                    <a:gd name="T6" fmla="*/ 37 w 40"/>
                    <a:gd name="T7" fmla="*/ 1 h 31"/>
                    <a:gd name="T8" fmla="*/ 1 w 40"/>
                    <a:gd name="T9" fmla="*/ 27 h 31"/>
                    <a:gd name="T10" fmla="*/ 0 w 40"/>
                    <a:gd name="T11" fmla="*/ 30 h 31"/>
                    <a:gd name="T12" fmla="*/ 3 w 40"/>
                    <a:gd name="T13" fmla="*/ 3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" h="31">
                      <a:moveTo>
                        <a:pt x="3" y="30"/>
                      </a:move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40" y="3"/>
                        <a:pt x="40" y="2"/>
                        <a:pt x="40" y="1"/>
                      </a:cubicBezTo>
                      <a:cubicBezTo>
                        <a:pt x="39" y="0"/>
                        <a:pt x="38" y="0"/>
                        <a:pt x="37" y="1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0" y="28"/>
                        <a:pt x="0" y="29"/>
                        <a:pt x="0" y="30"/>
                      </a:cubicBezTo>
                      <a:cubicBezTo>
                        <a:pt x="1" y="31"/>
                        <a:pt x="2" y="31"/>
                        <a:pt x="3" y="3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0" name="任意多边形 1804">
                  <a:extLst>
                    <a:ext uri="{FF2B5EF4-FFF2-40B4-BE49-F238E27FC236}">
                      <a16:creationId xmlns:a16="http://schemas.microsoft.com/office/drawing/2014/main" id="{8011888D-1337-4B9E-A58B-F1BEC727DC59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9133538" y="3074873"/>
                  <a:ext cx="130175" cy="106362"/>
                </a:xfrm>
                <a:custGeom>
                  <a:avLst/>
                  <a:gdLst>
                    <a:gd name="T0" fmla="*/ 4 w 50"/>
                    <a:gd name="T1" fmla="*/ 40 h 41"/>
                    <a:gd name="T2" fmla="*/ 49 w 50"/>
                    <a:gd name="T3" fmla="*/ 4 h 41"/>
                    <a:gd name="T4" fmla="*/ 49 w 50"/>
                    <a:gd name="T5" fmla="*/ 1 h 41"/>
                    <a:gd name="T6" fmla="*/ 46 w 50"/>
                    <a:gd name="T7" fmla="*/ 1 h 41"/>
                    <a:gd name="T8" fmla="*/ 1 w 50"/>
                    <a:gd name="T9" fmla="*/ 37 h 41"/>
                    <a:gd name="T10" fmla="*/ 1 w 50"/>
                    <a:gd name="T11" fmla="*/ 40 h 41"/>
                    <a:gd name="T12" fmla="*/ 4 w 50"/>
                    <a:gd name="T13" fmla="*/ 4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41">
                      <a:moveTo>
                        <a:pt x="4" y="40"/>
                      </a:move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49" y="3"/>
                        <a:pt x="50" y="2"/>
                        <a:pt x="49" y="1"/>
                      </a:cubicBezTo>
                      <a:cubicBezTo>
                        <a:pt x="48" y="0"/>
                        <a:pt x="47" y="0"/>
                        <a:pt x="46" y="1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0" y="38"/>
                        <a:pt x="0" y="39"/>
                        <a:pt x="1" y="40"/>
                      </a:cubicBezTo>
                      <a:cubicBezTo>
                        <a:pt x="1" y="41"/>
                        <a:pt x="3" y="41"/>
                        <a:pt x="4" y="4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1" name="任意多边形 1805">
                  <a:extLst>
                    <a:ext uri="{FF2B5EF4-FFF2-40B4-BE49-F238E27FC236}">
                      <a16:creationId xmlns:a16="http://schemas.microsoft.com/office/drawing/2014/main" id="{F170E995-FA8F-418D-B1AE-8AA037180FA2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9105067" y="3067111"/>
                  <a:ext cx="88900" cy="65087"/>
                </a:xfrm>
                <a:custGeom>
                  <a:avLst/>
                  <a:gdLst>
                    <a:gd name="T0" fmla="*/ 4 w 34"/>
                    <a:gd name="T1" fmla="*/ 25 h 25"/>
                    <a:gd name="T2" fmla="*/ 33 w 34"/>
                    <a:gd name="T3" fmla="*/ 4 h 25"/>
                    <a:gd name="T4" fmla="*/ 33 w 34"/>
                    <a:gd name="T5" fmla="*/ 1 h 25"/>
                    <a:gd name="T6" fmla="*/ 31 w 34"/>
                    <a:gd name="T7" fmla="*/ 1 h 25"/>
                    <a:gd name="T8" fmla="*/ 1 w 34"/>
                    <a:gd name="T9" fmla="*/ 21 h 25"/>
                    <a:gd name="T10" fmla="*/ 1 w 34"/>
                    <a:gd name="T11" fmla="*/ 24 h 25"/>
                    <a:gd name="T12" fmla="*/ 4 w 34"/>
                    <a:gd name="T1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25">
                      <a:moveTo>
                        <a:pt x="4" y="25"/>
                      </a:move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4" y="3"/>
                        <a:pt x="34" y="2"/>
                        <a:pt x="33" y="1"/>
                      </a:cubicBezTo>
                      <a:cubicBezTo>
                        <a:pt x="33" y="0"/>
                        <a:pt x="32" y="0"/>
                        <a:pt x="31" y="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1" y="25"/>
                        <a:pt x="3" y="25"/>
                        <a:pt x="4" y="25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73BE55F3-95E9-477F-A5F9-6A40C7183A50}"/>
                </a:ext>
              </a:extLst>
            </p:cNvPr>
            <p:cNvGrpSpPr/>
            <p:nvPr/>
          </p:nvGrpSpPr>
          <p:grpSpPr>
            <a:xfrm flipH="1">
              <a:off x="3984853" y="2352051"/>
              <a:ext cx="3363912" cy="3423274"/>
              <a:chOff x="5508626" y="2352051"/>
              <a:chExt cx="3363912" cy="3423274"/>
            </a:xfrm>
          </p:grpSpPr>
          <p:sp>
            <p:nvSpPr>
              <p:cNvPr id="360" name="任意多边形 177">
                <a:extLst>
                  <a:ext uri="{FF2B5EF4-FFF2-40B4-BE49-F238E27FC236}">
                    <a16:creationId xmlns:a16="http://schemas.microsoft.com/office/drawing/2014/main" id="{41E527CF-4E21-4DBF-BDD2-FD8EE4ECA8A7}"/>
                  </a:ext>
                </a:extLst>
              </p:cNvPr>
              <p:cNvSpPr/>
              <p:nvPr/>
            </p:nvSpPr>
            <p:spPr bwMode="auto">
              <a:xfrm>
                <a:off x="6223001" y="3802063"/>
                <a:ext cx="958850" cy="546100"/>
              </a:xfrm>
              <a:custGeom>
                <a:avLst/>
                <a:gdLst>
                  <a:gd name="T0" fmla="*/ 41 w 604"/>
                  <a:gd name="T1" fmla="*/ 29 h 344"/>
                  <a:gd name="T2" fmla="*/ 185 w 604"/>
                  <a:gd name="T3" fmla="*/ 0 h 344"/>
                  <a:gd name="T4" fmla="*/ 461 w 604"/>
                  <a:gd name="T5" fmla="*/ 64 h 344"/>
                  <a:gd name="T6" fmla="*/ 602 w 604"/>
                  <a:gd name="T7" fmla="*/ 93 h 344"/>
                  <a:gd name="T8" fmla="*/ 604 w 604"/>
                  <a:gd name="T9" fmla="*/ 285 h 344"/>
                  <a:gd name="T10" fmla="*/ 292 w 604"/>
                  <a:gd name="T11" fmla="*/ 344 h 344"/>
                  <a:gd name="T12" fmla="*/ 80 w 604"/>
                  <a:gd name="T13" fmla="*/ 281 h 344"/>
                  <a:gd name="T14" fmla="*/ 0 w 604"/>
                  <a:gd name="T15" fmla="*/ 163 h 344"/>
                  <a:gd name="T16" fmla="*/ 41 w 604"/>
                  <a:gd name="T17" fmla="*/ 2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4" h="344">
                    <a:moveTo>
                      <a:pt x="41" y="29"/>
                    </a:moveTo>
                    <a:lnTo>
                      <a:pt x="185" y="0"/>
                    </a:lnTo>
                    <a:lnTo>
                      <a:pt x="461" y="64"/>
                    </a:lnTo>
                    <a:lnTo>
                      <a:pt x="602" y="93"/>
                    </a:lnTo>
                    <a:lnTo>
                      <a:pt x="604" y="285"/>
                    </a:lnTo>
                    <a:lnTo>
                      <a:pt x="292" y="344"/>
                    </a:lnTo>
                    <a:lnTo>
                      <a:pt x="80" y="281"/>
                    </a:lnTo>
                    <a:lnTo>
                      <a:pt x="0" y="163"/>
                    </a:lnTo>
                    <a:lnTo>
                      <a:pt x="41" y="29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任意多边形 178">
                <a:extLst>
                  <a:ext uri="{FF2B5EF4-FFF2-40B4-BE49-F238E27FC236}">
                    <a16:creationId xmlns:a16="http://schemas.microsoft.com/office/drawing/2014/main" id="{5B1ADE75-76E1-4938-B582-8571876AACD1}"/>
                  </a:ext>
                </a:extLst>
              </p:cNvPr>
              <p:cNvSpPr/>
              <p:nvPr/>
            </p:nvSpPr>
            <p:spPr bwMode="auto">
              <a:xfrm>
                <a:off x="5737226" y="3825876"/>
                <a:ext cx="1762125" cy="1928813"/>
              </a:xfrm>
              <a:custGeom>
                <a:avLst/>
                <a:gdLst>
                  <a:gd name="T0" fmla="*/ 143 w 654"/>
                  <a:gd name="T1" fmla="*/ 19 h 716"/>
                  <a:gd name="T2" fmla="*/ 224 w 654"/>
                  <a:gd name="T3" fmla="*/ 0 h 716"/>
                  <a:gd name="T4" fmla="*/ 421 w 654"/>
                  <a:gd name="T5" fmla="*/ 168 h 716"/>
                  <a:gd name="T6" fmla="*/ 535 w 654"/>
                  <a:gd name="T7" fmla="*/ 46 h 716"/>
                  <a:gd name="T8" fmla="*/ 619 w 654"/>
                  <a:gd name="T9" fmla="*/ 61 h 716"/>
                  <a:gd name="T10" fmla="*/ 616 w 654"/>
                  <a:gd name="T11" fmla="*/ 422 h 716"/>
                  <a:gd name="T12" fmla="*/ 555 w 654"/>
                  <a:gd name="T13" fmla="*/ 716 h 716"/>
                  <a:gd name="T14" fmla="*/ 0 w 654"/>
                  <a:gd name="T15" fmla="*/ 716 h 716"/>
                  <a:gd name="T16" fmla="*/ 143 w 654"/>
                  <a:gd name="T17" fmla="*/ 19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4" h="716">
                    <a:moveTo>
                      <a:pt x="143" y="19"/>
                    </a:move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80" y="176"/>
                      <a:pt x="421" y="168"/>
                    </a:cubicBezTo>
                    <a:cubicBezTo>
                      <a:pt x="535" y="162"/>
                      <a:pt x="535" y="46"/>
                      <a:pt x="535" y="46"/>
                    </a:cubicBezTo>
                    <a:cubicBezTo>
                      <a:pt x="619" y="61"/>
                      <a:pt x="619" y="61"/>
                      <a:pt x="619" y="61"/>
                    </a:cubicBezTo>
                    <a:cubicBezTo>
                      <a:pt x="619" y="61"/>
                      <a:pt x="654" y="273"/>
                      <a:pt x="616" y="422"/>
                    </a:cubicBezTo>
                    <a:cubicBezTo>
                      <a:pt x="584" y="546"/>
                      <a:pt x="555" y="716"/>
                      <a:pt x="555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143" y="19"/>
                      <a:pt x="143" y="19"/>
                      <a:pt x="143" y="19"/>
                    </a:cubicBezTo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62" name="任意多边形 179">
                <a:extLst>
                  <a:ext uri="{FF2B5EF4-FFF2-40B4-BE49-F238E27FC236}">
                    <a16:creationId xmlns:a16="http://schemas.microsoft.com/office/drawing/2014/main" id="{A5B3817D-AF09-40B2-B6E9-6B4EBC39FB22}"/>
                  </a:ext>
                </a:extLst>
              </p:cNvPr>
              <p:cNvSpPr/>
              <p:nvPr/>
            </p:nvSpPr>
            <p:spPr bwMode="auto">
              <a:xfrm>
                <a:off x="7305676" y="3971926"/>
                <a:ext cx="1012825" cy="1535113"/>
              </a:xfrm>
              <a:custGeom>
                <a:avLst/>
                <a:gdLst>
                  <a:gd name="T0" fmla="*/ 376 w 376"/>
                  <a:gd name="T1" fmla="*/ 509 h 570"/>
                  <a:gd name="T2" fmla="*/ 106 w 376"/>
                  <a:gd name="T3" fmla="*/ 56 h 570"/>
                  <a:gd name="T4" fmla="*/ 25 w 376"/>
                  <a:gd name="T5" fmla="*/ 6 h 570"/>
                  <a:gd name="T6" fmla="*/ 0 w 376"/>
                  <a:gd name="T7" fmla="*/ 277 h 570"/>
                  <a:gd name="T8" fmla="*/ 195 w 376"/>
                  <a:gd name="T9" fmla="*/ 553 h 570"/>
                  <a:gd name="T10" fmla="*/ 242 w 376"/>
                  <a:gd name="T11" fmla="*/ 570 h 570"/>
                  <a:gd name="T12" fmla="*/ 376 w 376"/>
                  <a:gd name="T13" fmla="*/ 509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570">
                    <a:moveTo>
                      <a:pt x="376" y="509"/>
                    </a:moveTo>
                    <a:cubicBezTo>
                      <a:pt x="376" y="509"/>
                      <a:pt x="147" y="108"/>
                      <a:pt x="106" y="56"/>
                    </a:cubicBezTo>
                    <a:cubicBezTo>
                      <a:pt x="61" y="0"/>
                      <a:pt x="25" y="6"/>
                      <a:pt x="25" y="6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195" y="553"/>
                      <a:pt x="195" y="553"/>
                      <a:pt x="195" y="553"/>
                    </a:cubicBezTo>
                    <a:cubicBezTo>
                      <a:pt x="242" y="570"/>
                      <a:pt x="242" y="570"/>
                      <a:pt x="242" y="570"/>
                    </a:cubicBezTo>
                    <a:cubicBezTo>
                      <a:pt x="376" y="509"/>
                      <a:pt x="376" y="509"/>
                      <a:pt x="376" y="509"/>
                    </a:cubicBezTo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任意多边形 180">
                <a:extLst>
                  <a:ext uri="{FF2B5EF4-FFF2-40B4-BE49-F238E27FC236}">
                    <a16:creationId xmlns:a16="http://schemas.microsoft.com/office/drawing/2014/main" id="{A2CC87E1-88B2-43BC-AC7C-50598887E741}"/>
                  </a:ext>
                </a:extLst>
              </p:cNvPr>
              <p:cNvSpPr/>
              <p:nvPr/>
            </p:nvSpPr>
            <p:spPr bwMode="auto">
              <a:xfrm>
                <a:off x="5508626" y="3871913"/>
                <a:ext cx="714375" cy="1747838"/>
              </a:xfrm>
              <a:custGeom>
                <a:avLst/>
                <a:gdLst>
                  <a:gd name="T0" fmla="*/ 238 w 265"/>
                  <a:gd name="T1" fmla="*/ 0 h 649"/>
                  <a:gd name="T2" fmla="*/ 61 w 265"/>
                  <a:gd name="T3" fmla="*/ 224 h 649"/>
                  <a:gd name="T4" fmla="*/ 5 w 265"/>
                  <a:gd name="T5" fmla="*/ 509 h 649"/>
                  <a:gd name="T6" fmla="*/ 89 w 265"/>
                  <a:gd name="T7" fmla="*/ 629 h 649"/>
                  <a:gd name="T8" fmla="*/ 158 w 265"/>
                  <a:gd name="T9" fmla="*/ 642 h 649"/>
                  <a:gd name="T10" fmla="*/ 241 w 265"/>
                  <a:gd name="T11" fmla="*/ 587 h 649"/>
                  <a:gd name="T12" fmla="*/ 265 w 265"/>
                  <a:gd name="T13" fmla="*/ 491 h 649"/>
                  <a:gd name="T14" fmla="*/ 203 w 265"/>
                  <a:gd name="T15" fmla="*/ 470 h 649"/>
                  <a:gd name="T16" fmla="*/ 217 w 265"/>
                  <a:gd name="T17" fmla="*/ 183 h 649"/>
                  <a:gd name="T18" fmla="*/ 238 w 265"/>
                  <a:gd name="T1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649">
                    <a:moveTo>
                      <a:pt x="238" y="0"/>
                    </a:moveTo>
                    <a:cubicBezTo>
                      <a:pt x="238" y="0"/>
                      <a:pt x="107" y="10"/>
                      <a:pt x="61" y="224"/>
                    </a:cubicBezTo>
                    <a:cubicBezTo>
                      <a:pt x="40" y="320"/>
                      <a:pt x="13" y="433"/>
                      <a:pt x="5" y="509"/>
                    </a:cubicBezTo>
                    <a:cubicBezTo>
                      <a:pt x="0" y="564"/>
                      <a:pt x="34" y="622"/>
                      <a:pt x="89" y="629"/>
                    </a:cubicBezTo>
                    <a:cubicBezTo>
                      <a:pt x="158" y="642"/>
                      <a:pt x="158" y="642"/>
                      <a:pt x="158" y="642"/>
                    </a:cubicBezTo>
                    <a:cubicBezTo>
                      <a:pt x="196" y="649"/>
                      <a:pt x="232" y="625"/>
                      <a:pt x="241" y="587"/>
                    </a:cubicBezTo>
                    <a:cubicBezTo>
                      <a:pt x="265" y="491"/>
                      <a:pt x="265" y="491"/>
                      <a:pt x="265" y="491"/>
                    </a:cubicBezTo>
                    <a:cubicBezTo>
                      <a:pt x="203" y="470"/>
                      <a:pt x="203" y="470"/>
                      <a:pt x="203" y="470"/>
                    </a:cubicBezTo>
                    <a:cubicBezTo>
                      <a:pt x="217" y="183"/>
                      <a:pt x="217" y="183"/>
                      <a:pt x="217" y="183"/>
                    </a:cubicBez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任意多边形 181">
                <a:extLst>
                  <a:ext uri="{FF2B5EF4-FFF2-40B4-BE49-F238E27FC236}">
                    <a16:creationId xmlns:a16="http://schemas.microsoft.com/office/drawing/2014/main" id="{1C2C95FC-BB69-4B02-866E-592758817109}"/>
                  </a:ext>
                </a:extLst>
              </p:cNvPr>
              <p:cNvSpPr/>
              <p:nvPr/>
            </p:nvSpPr>
            <p:spPr bwMode="auto">
              <a:xfrm>
                <a:off x="7343776" y="4391026"/>
                <a:ext cx="107950" cy="792163"/>
              </a:xfrm>
              <a:custGeom>
                <a:avLst/>
                <a:gdLst>
                  <a:gd name="T0" fmla="*/ 34 w 40"/>
                  <a:gd name="T1" fmla="*/ 0 h 294"/>
                  <a:gd name="T2" fmla="*/ 34 w 40"/>
                  <a:gd name="T3" fmla="*/ 3 h 294"/>
                  <a:gd name="T4" fmla="*/ 36 w 40"/>
                  <a:gd name="T5" fmla="*/ 12 h 294"/>
                  <a:gd name="T6" fmla="*/ 36 w 40"/>
                  <a:gd name="T7" fmla="*/ 18 h 294"/>
                  <a:gd name="T8" fmla="*/ 37 w 40"/>
                  <a:gd name="T9" fmla="*/ 25 h 294"/>
                  <a:gd name="T10" fmla="*/ 39 w 40"/>
                  <a:gd name="T11" fmla="*/ 44 h 294"/>
                  <a:gd name="T12" fmla="*/ 39 w 40"/>
                  <a:gd name="T13" fmla="*/ 91 h 294"/>
                  <a:gd name="T14" fmla="*/ 33 w 40"/>
                  <a:gd name="T15" fmla="*/ 149 h 294"/>
                  <a:gd name="T16" fmla="*/ 23 w 40"/>
                  <a:gd name="T17" fmla="*/ 206 h 294"/>
                  <a:gd name="T18" fmla="*/ 12 w 40"/>
                  <a:gd name="T19" fmla="*/ 252 h 294"/>
                  <a:gd name="T20" fmla="*/ 4 w 40"/>
                  <a:gd name="T21" fmla="*/ 283 h 294"/>
                  <a:gd name="T22" fmla="*/ 1 w 40"/>
                  <a:gd name="T23" fmla="*/ 292 h 294"/>
                  <a:gd name="T24" fmla="*/ 0 w 40"/>
                  <a:gd name="T25" fmla="*/ 294 h 294"/>
                  <a:gd name="T26" fmla="*/ 1 w 40"/>
                  <a:gd name="T27" fmla="*/ 291 h 294"/>
                  <a:gd name="T28" fmla="*/ 3 w 40"/>
                  <a:gd name="T29" fmla="*/ 283 h 294"/>
                  <a:gd name="T30" fmla="*/ 10 w 40"/>
                  <a:gd name="T31" fmla="*/ 252 h 294"/>
                  <a:gd name="T32" fmla="*/ 21 w 40"/>
                  <a:gd name="T33" fmla="*/ 206 h 294"/>
                  <a:gd name="T34" fmla="*/ 31 w 40"/>
                  <a:gd name="T35" fmla="*/ 149 h 294"/>
                  <a:gd name="T36" fmla="*/ 37 w 40"/>
                  <a:gd name="T37" fmla="*/ 91 h 294"/>
                  <a:gd name="T38" fmla="*/ 37 w 40"/>
                  <a:gd name="T39" fmla="*/ 44 h 294"/>
                  <a:gd name="T40" fmla="*/ 36 w 40"/>
                  <a:gd name="T41" fmla="*/ 26 h 294"/>
                  <a:gd name="T42" fmla="*/ 35 w 40"/>
                  <a:gd name="T43" fmla="*/ 18 h 294"/>
                  <a:gd name="T44" fmla="*/ 35 w 40"/>
                  <a:gd name="T45" fmla="*/ 12 h 294"/>
                  <a:gd name="T46" fmla="*/ 34 w 40"/>
                  <a:gd name="T47" fmla="*/ 3 h 294"/>
                  <a:gd name="T48" fmla="*/ 34 w 40"/>
                  <a:gd name="T4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294">
                    <a:moveTo>
                      <a:pt x="34" y="0"/>
                    </a:moveTo>
                    <a:cubicBezTo>
                      <a:pt x="34" y="0"/>
                      <a:pt x="34" y="1"/>
                      <a:pt x="34" y="3"/>
                    </a:cubicBezTo>
                    <a:cubicBezTo>
                      <a:pt x="35" y="5"/>
                      <a:pt x="35" y="8"/>
                      <a:pt x="36" y="12"/>
                    </a:cubicBezTo>
                    <a:cubicBezTo>
                      <a:pt x="36" y="14"/>
                      <a:pt x="36" y="16"/>
                      <a:pt x="36" y="18"/>
                    </a:cubicBezTo>
                    <a:cubicBezTo>
                      <a:pt x="37" y="20"/>
                      <a:pt x="37" y="23"/>
                      <a:pt x="37" y="25"/>
                    </a:cubicBezTo>
                    <a:cubicBezTo>
                      <a:pt x="38" y="31"/>
                      <a:pt x="38" y="37"/>
                      <a:pt x="39" y="44"/>
                    </a:cubicBezTo>
                    <a:cubicBezTo>
                      <a:pt x="40" y="57"/>
                      <a:pt x="40" y="73"/>
                      <a:pt x="39" y="91"/>
                    </a:cubicBezTo>
                    <a:cubicBezTo>
                      <a:pt x="38" y="109"/>
                      <a:pt x="36" y="129"/>
                      <a:pt x="33" y="149"/>
                    </a:cubicBezTo>
                    <a:cubicBezTo>
                      <a:pt x="30" y="169"/>
                      <a:pt x="26" y="189"/>
                      <a:pt x="23" y="206"/>
                    </a:cubicBezTo>
                    <a:cubicBezTo>
                      <a:pt x="19" y="224"/>
                      <a:pt x="15" y="239"/>
                      <a:pt x="12" y="252"/>
                    </a:cubicBezTo>
                    <a:cubicBezTo>
                      <a:pt x="8" y="265"/>
                      <a:pt x="6" y="276"/>
                      <a:pt x="4" y="283"/>
                    </a:cubicBezTo>
                    <a:cubicBezTo>
                      <a:pt x="3" y="287"/>
                      <a:pt x="2" y="289"/>
                      <a:pt x="1" y="292"/>
                    </a:cubicBezTo>
                    <a:cubicBezTo>
                      <a:pt x="1" y="294"/>
                      <a:pt x="1" y="294"/>
                      <a:pt x="0" y="294"/>
                    </a:cubicBezTo>
                    <a:cubicBezTo>
                      <a:pt x="0" y="294"/>
                      <a:pt x="1" y="293"/>
                      <a:pt x="1" y="291"/>
                    </a:cubicBezTo>
                    <a:cubicBezTo>
                      <a:pt x="1" y="289"/>
                      <a:pt x="2" y="287"/>
                      <a:pt x="3" y="283"/>
                    </a:cubicBezTo>
                    <a:cubicBezTo>
                      <a:pt x="5" y="275"/>
                      <a:pt x="7" y="265"/>
                      <a:pt x="10" y="252"/>
                    </a:cubicBezTo>
                    <a:cubicBezTo>
                      <a:pt x="13" y="239"/>
                      <a:pt x="17" y="223"/>
                      <a:pt x="21" y="206"/>
                    </a:cubicBezTo>
                    <a:cubicBezTo>
                      <a:pt x="24" y="188"/>
                      <a:pt x="28" y="169"/>
                      <a:pt x="31" y="149"/>
                    </a:cubicBezTo>
                    <a:cubicBezTo>
                      <a:pt x="34" y="128"/>
                      <a:pt x="36" y="109"/>
                      <a:pt x="37" y="91"/>
                    </a:cubicBezTo>
                    <a:cubicBezTo>
                      <a:pt x="38" y="73"/>
                      <a:pt x="38" y="57"/>
                      <a:pt x="37" y="44"/>
                    </a:cubicBezTo>
                    <a:cubicBezTo>
                      <a:pt x="37" y="37"/>
                      <a:pt x="36" y="31"/>
                      <a:pt x="36" y="26"/>
                    </a:cubicBezTo>
                    <a:cubicBezTo>
                      <a:pt x="36" y="23"/>
                      <a:pt x="36" y="20"/>
                      <a:pt x="35" y="18"/>
                    </a:cubicBezTo>
                    <a:cubicBezTo>
                      <a:pt x="35" y="16"/>
                      <a:pt x="35" y="14"/>
                      <a:pt x="35" y="12"/>
                    </a:cubicBezTo>
                    <a:cubicBezTo>
                      <a:pt x="34" y="8"/>
                      <a:pt x="34" y="5"/>
                      <a:pt x="34" y="3"/>
                    </a:cubicBezTo>
                    <a:cubicBezTo>
                      <a:pt x="34" y="1"/>
                      <a:pt x="34" y="0"/>
                      <a:pt x="34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任意多边形 182">
                <a:extLst>
                  <a:ext uri="{FF2B5EF4-FFF2-40B4-BE49-F238E27FC236}">
                    <a16:creationId xmlns:a16="http://schemas.microsoft.com/office/drawing/2014/main" id="{D7D11B50-BF1D-4E0B-9598-0D6D6E7BC76D}"/>
                  </a:ext>
                </a:extLst>
              </p:cNvPr>
              <p:cNvSpPr/>
              <p:nvPr/>
            </p:nvSpPr>
            <p:spPr bwMode="auto">
              <a:xfrm>
                <a:off x="6026151" y="4429126"/>
                <a:ext cx="212725" cy="792163"/>
              </a:xfrm>
              <a:custGeom>
                <a:avLst/>
                <a:gdLst>
                  <a:gd name="T0" fmla="*/ 79 w 79"/>
                  <a:gd name="T1" fmla="*/ 294 h 294"/>
                  <a:gd name="T2" fmla="*/ 78 w 79"/>
                  <a:gd name="T3" fmla="*/ 293 h 294"/>
                  <a:gd name="T4" fmla="*/ 76 w 79"/>
                  <a:gd name="T5" fmla="*/ 288 h 294"/>
                  <a:gd name="T6" fmla="*/ 74 w 79"/>
                  <a:gd name="T7" fmla="*/ 279 h 294"/>
                  <a:gd name="T8" fmla="*/ 69 w 79"/>
                  <a:gd name="T9" fmla="*/ 269 h 294"/>
                  <a:gd name="T10" fmla="*/ 57 w 79"/>
                  <a:gd name="T11" fmla="*/ 262 h 294"/>
                  <a:gd name="T12" fmla="*/ 41 w 79"/>
                  <a:gd name="T13" fmla="*/ 257 h 294"/>
                  <a:gd name="T14" fmla="*/ 1 w 79"/>
                  <a:gd name="T15" fmla="*/ 253 h 294"/>
                  <a:gd name="T16" fmla="*/ 0 w 79"/>
                  <a:gd name="T17" fmla="*/ 253 h 294"/>
                  <a:gd name="T18" fmla="*/ 0 w 79"/>
                  <a:gd name="T19" fmla="*/ 252 h 294"/>
                  <a:gd name="T20" fmla="*/ 12 w 79"/>
                  <a:gd name="T21" fmla="*/ 175 h 294"/>
                  <a:gd name="T22" fmla="*/ 31 w 79"/>
                  <a:gd name="T23" fmla="*/ 51 h 294"/>
                  <a:gd name="T24" fmla="*/ 37 w 79"/>
                  <a:gd name="T25" fmla="*/ 14 h 294"/>
                  <a:gd name="T26" fmla="*/ 39 w 79"/>
                  <a:gd name="T27" fmla="*/ 3 h 294"/>
                  <a:gd name="T28" fmla="*/ 40 w 79"/>
                  <a:gd name="T29" fmla="*/ 1 h 294"/>
                  <a:gd name="T30" fmla="*/ 40 w 79"/>
                  <a:gd name="T31" fmla="*/ 0 h 294"/>
                  <a:gd name="T32" fmla="*/ 40 w 79"/>
                  <a:gd name="T33" fmla="*/ 1 h 294"/>
                  <a:gd name="T34" fmla="*/ 39 w 79"/>
                  <a:gd name="T35" fmla="*/ 4 h 294"/>
                  <a:gd name="T36" fmla="*/ 38 w 79"/>
                  <a:gd name="T37" fmla="*/ 14 h 294"/>
                  <a:gd name="T38" fmla="*/ 33 w 79"/>
                  <a:gd name="T39" fmla="*/ 51 h 294"/>
                  <a:gd name="T40" fmla="*/ 14 w 79"/>
                  <a:gd name="T41" fmla="*/ 175 h 294"/>
                  <a:gd name="T42" fmla="*/ 2 w 79"/>
                  <a:gd name="T43" fmla="*/ 252 h 294"/>
                  <a:gd name="T44" fmla="*/ 1 w 79"/>
                  <a:gd name="T45" fmla="*/ 251 h 294"/>
                  <a:gd name="T46" fmla="*/ 41 w 79"/>
                  <a:gd name="T47" fmla="*/ 255 h 294"/>
                  <a:gd name="T48" fmla="*/ 58 w 79"/>
                  <a:gd name="T49" fmla="*/ 260 h 294"/>
                  <a:gd name="T50" fmla="*/ 70 w 79"/>
                  <a:gd name="T51" fmla="*/ 268 h 294"/>
                  <a:gd name="T52" fmla="*/ 73 w 79"/>
                  <a:gd name="T53" fmla="*/ 274 h 294"/>
                  <a:gd name="T54" fmla="*/ 75 w 79"/>
                  <a:gd name="T55" fmla="*/ 279 h 294"/>
                  <a:gd name="T56" fmla="*/ 77 w 79"/>
                  <a:gd name="T57" fmla="*/ 287 h 294"/>
                  <a:gd name="T58" fmla="*/ 78 w 79"/>
                  <a:gd name="T59" fmla="*/ 293 h 294"/>
                  <a:gd name="T60" fmla="*/ 79 w 79"/>
                  <a:gd name="T61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9" h="294">
                    <a:moveTo>
                      <a:pt x="79" y="294"/>
                    </a:moveTo>
                    <a:cubicBezTo>
                      <a:pt x="79" y="294"/>
                      <a:pt x="78" y="294"/>
                      <a:pt x="78" y="293"/>
                    </a:cubicBezTo>
                    <a:cubicBezTo>
                      <a:pt x="78" y="291"/>
                      <a:pt x="77" y="290"/>
                      <a:pt x="76" y="288"/>
                    </a:cubicBezTo>
                    <a:cubicBezTo>
                      <a:pt x="76" y="285"/>
                      <a:pt x="75" y="282"/>
                      <a:pt x="74" y="279"/>
                    </a:cubicBezTo>
                    <a:cubicBezTo>
                      <a:pt x="73" y="276"/>
                      <a:pt x="72" y="272"/>
                      <a:pt x="69" y="269"/>
                    </a:cubicBezTo>
                    <a:cubicBezTo>
                      <a:pt x="66" y="266"/>
                      <a:pt x="62" y="263"/>
                      <a:pt x="57" y="262"/>
                    </a:cubicBezTo>
                    <a:cubicBezTo>
                      <a:pt x="52" y="260"/>
                      <a:pt x="47" y="258"/>
                      <a:pt x="41" y="257"/>
                    </a:cubicBezTo>
                    <a:cubicBezTo>
                      <a:pt x="29" y="255"/>
                      <a:pt x="16" y="253"/>
                      <a:pt x="1" y="253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3" y="229"/>
                      <a:pt x="7" y="203"/>
                      <a:pt x="12" y="175"/>
                    </a:cubicBezTo>
                    <a:cubicBezTo>
                      <a:pt x="19" y="127"/>
                      <a:pt x="26" y="83"/>
                      <a:pt x="31" y="51"/>
                    </a:cubicBezTo>
                    <a:cubicBezTo>
                      <a:pt x="34" y="35"/>
                      <a:pt x="36" y="23"/>
                      <a:pt x="37" y="14"/>
                    </a:cubicBezTo>
                    <a:cubicBezTo>
                      <a:pt x="38" y="9"/>
                      <a:pt x="39" y="6"/>
                      <a:pt x="39" y="3"/>
                    </a:cubicBezTo>
                    <a:cubicBezTo>
                      <a:pt x="39" y="2"/>
                      <a:pt x="39" y="2"/>
                      <a:pt x="40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1"/>
                    </a:cubicBezTo>
                    <a:cubicBezTo>
                      <a:pt x="40" y="2"/>
                      <a:pt x="40" y="2"/>
                      <a:pt x="39" y="4"/>
                    </a:cubicBezTo>
                    <a:cubicBezTo>
                      <a:pt x="39" y="6"/>
                      <a:pt x="39" y="9"/>
                      <a:pt x="38" y="14"/>
                    </a:cubicBezTo>
                    <a:cubicBezTo>
                      <a:pt x="37" y="23"/>
                      <a:pt x="35" y="36"/>
                      <a:pt x="33" y="51"/>
                    </a:cubicBezTo>
                    <a:cubicBezTo>
                      <a:pt x="28" y="83"/>
                      <a:pt x="21" y="127"/>
                      <a:pt x="14" y="175"/>
                    </a:cubicBezTo>
                    <a:cubicBezTo>
                      <a:pt x="9" y="203"/>
                      <a:pt x="5" y="229"/>
                      <a:pt x="2" y="252"/>
                    </a:cubicBezTo>
                    <a:cubicBezTo>
                      <a:pt x="1" y="251"/>
                      <a:pt x="1" y="251"/>
                      <a:pt x="1" y="251"/>
                    </a:cubicBezTo>
                    <a:cubicBezTo>
                      <a:pt x="16" y="251"/>
                      <a:pt x="29" y="253"/>
                      <a:pt x="41" y="255"/>
                    </a:cubicBezTo>
                    <a:cubicBezTo>
                      <a:pt x="47" y="257"/>
                      <a:pt x="53" y="258"/>
                      <a:pt x="58" y="260"/>
                    </a:cubicBezTo>
                    <a:cubicBezTo>
                      <a:pt x="63" y="262"/>
                      <a:pt x="67" y="265"/>
                      <a:pt x="70" y="268"/>
                    </a:cubicBezTo>
                    <a:cubicBezTo>
                      <a:pt x="72" y="270"/>
                      <a:pt x="73" y="272"/>
                      <a:pt x="73" y="274"/>
                    </a:cubicBezTo>
                    <a:cubicBezTo>
                      <a:pt x="74" y="276"/>
                      <a:pt x="74" y="277"/>
                      <a:pt x="75" y="279"/>
                    </a:cubicBezTo>
                    <a:cubicBezTo>
                      <a:pt x="76" y="282"/>
                      <a:pt x="76" y="285"/>
                      <a:pt x="77" y="287"/>
                    </a:cubicBezTo>
                    <a:cubicBezTo>
                      <a:pt x="78" y="290"/>
                      <a:pt x="78" y="291"/>
                      <a:pt x="78" y="293"/>
                    </a:cubicBezTo>
                    <a:cubicBezTo>
                      <a:pt x="79" y="294"/>
                      <a:pt x="79" y="294"/>
                      <a:pt x="79" y="29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任意多边形 183">
                <a:extLst>
                  <a:ext uri="{FF2B5EF4-FFF2-40B4-BE49-F238E27FC236}">
                    <a16:creationId xmlns:a16="http://schemas.microsoft.com/office/drawing/2014/main" id="{8A262090-E9AD-4F7B-BAC3-2ECCAA73B1F2}"/>
                  </a:ext>
                </a:extLst>
              </p:cNvPr>
              <p:cNvSpPr/>
              <p:nvPr/>
            </p:nvSpPr>
            <p:spPr bwMode="auto">
              <a:xfrm>
                <a:off x="5754689" y="5105401"/>
                <a:ext cx="276225" cy="204788"/>
              </a:xfrm>
              <a:custGeom>
                <a:avLst/>
                <a:gdLst>
                  <a:gd name="T0" fmla="*/ 0 w 103"/>
                  <a:gd name="T1" fmla="*/ 76 h 76"/>
                  <a:gd name="T2" fmla="*/ 1 w 103"/>
                  <a:gd name="T3" fmla="*/ 71 h 76"/>
                  <a:gd name="T4" fmla="*/ 6 w 103"/>
                  <a:gd name="T5" fmla="*/ 57 h 76"/>
                  <a:gd name="T6" fmla="*/ 37 w 103"/>
                  <a:gd name="T7" fmla="*/ 19 h 76"/>
                  <a:gd name="T8" fmla="*/ 83 w 103"/>
                  <a:gd name="T9" fmla="*/ 1 h 76"/>
                  <a:gd name="T10" fmla="*/ 98 w 103"/>
                  <a:gd name="T11" fmla="*/ 1 h 76"/>
                  <a:gd name="T12" fmla="*/ 103 w 103"/>
                  <a:gd name="T13" fmla="*/ 1 h 76"/>
                  <a:gd name="T14" fmla="*/ 83 w 103"/>
                  <a:gd name="T15" fmla="*/ 2 h 76"/>
                  <a:gd name="T16" fmla="*/ 39 w 103"/>
                  <a:gd name="T17" fmla="*/ 20 h 76"/>
                  <a:gd name="T18" fmla="*/ 8 w 103"/>
                  <a:gd name="T19" fmla="*/ 57 h 76"/>
                  <a:gd name="T20" fmla="*/ 0 w 103"/>
                  <a:gd name="T2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cubicBezTo>
                      <a:pt x="0" y="76"/>
                      <a:pt x="1" y="74"/>
                      <a:pt x="1" y="71"/>
                    </a:cubicBezTo>
                    <a:cubicBezTo>
                      <a:pt x="2" y="67"/>
                      <a:pt x="4" y="62"/>
                      <a:pt x="6" y="57"/>
                    </a:cubicBezTo>
                    <a:cubicBezTo>
                      <a:pt x="12" y="45"/>
                      <a:pt x="22" y="30"/>
                      <a:pt x="37" y="19"/>
                    </a:cubicBezTo>
                    <a:cubicBezTo>
                      <a:pt x="53" y="7"/>
                      <a:pt x="70" y="2"/>
                      <a:pt x="83" y="1"/>
                    </a:cubicBezTo>
                    <a:cubicBezTo>
                      <a:pt x="89" y="0"/>
                      <a:pt x="94" y="0"/>
                      <a:pt x="98" y="1"/>
                    </a:cubicBezTo>
                    <a:cubicBezTo>
                      <a:pt x="101" y="1"/>
                      <a:pt x="103" y="1"/>
                      <a:pt x="103" y="1"/>
                    </a:cubicBezTo>
                    <a:cubicBezTo>
                      <a:pt x="103" y="2"/>
                      <a:pt x="95" y="1"/>
                      <a:pt x="83" y="2"/>
                    </a:cubicBezTo>
                    <a:cubicBezTo>
                      <a:pt x="71" y="4"/>
                      <a:pt x="54" y="9"/>
                      <a:pt x="39" y="20"/>
                    </a:cubicBezTo>
                    <a:cubicBezTo>
                      <a:pt x="23" y="32"/>
                      <a:pt x="13" y="46"/>
                      <a:pt x="8" y="57"/>
                    </a:cubicBezTo>
                    <a:cubicBezTo>
                      <a:pt x="2" y="68"/>
                      <a:pt x="1" y="76"/>
                      <a:pt x="0" y="7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任意多边形 184">
                <a:extLst>
                  <a:ext uri="{FF2B5EF4-FFF2-40B4-BE49-F238E27FC236}">
                    <a16:creationId xmlns:a16="http://schemas.microsoft.com/office/drawing/2014/main" id="{F4672F20-3889-4D0A-818F-8A2EEC16FE0F}"/>
                  </a:ext>
                </a:extLst>
              </p:cNvPr>
              <p:cNvSpPr/>
              <p:nvPr/>
            </p:nvSpPr>
            <p:spPr bwMode="auto">
              <a:xfrm>
                <a:off x="5835651" y="5021263"/>
                <a:ext cx="195263" cy="84138"/>
              </a:xfrm>
              <a:custGeom>
                <a:avLst/>
                <a:gdLst>
                  <a:gd name="T0" fmla="*/ 0 w 73"/>
                  <a:gd name="T1" fmla="*/ 1 h 31"/>
                  <a:gd name="T2" fmla="*/ 4 w 73"/>
                  <a:gd name="T3" fmla="*/ 0 h 31"/>
                  <a:gd name="T4" fmla="*/ 12 w 73"/>
                  <a:gd name="T5" fmla="*/ 1 h 31"/>
                  <a:gd name="T6" fmla="*/ 40 w 73"/>
                  <a:gd name="T7" fmla="*/ 8 h 31"/>
                  <a:gd name="T8" fmla="*/ 64 w 73"/>
                  <a:gd name="T9" fmla="*/ 22 h 31"/>
                  <a:gd name="T10" fmla="*/ 70 w 73"/>
                  <a:gd name="T11" fmla="*/ 28 h 31"/>
                  <a:gd name="T12" fmla="*/ 72 w 73"/>
                  <a:gd name="T13" fmla="*/ 30 h 31"/>
                  <a:gd name="T14" fmla="*/ 63 w 73"/>
                  <a:gd name="T15" fmla="*/ 23 h 31"/>
                  <a:gd name="T16" fmla="*/ 39 w 73"/>
                  <a:gd name="T17" fmla="*/ 10 h 31"/>
                  <a:gd name="T18" fmla="*/ 12 w 73"/>
                  <a:gd name="T19" fmla="*/ 2 h 31"/>
                  <a:gd name="T20" fmla="*/ 0 w 73"/>
                  <a:gd name="T2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31">
                    <a:moveTo>
                      <a:pt x="0" y="1"/>
                    </a:moveTo>
                    <a:cubicBezTo>
                      <a:pt x="0" y="1"/>
                      <a:pt x="2" y="1"/>
                      <a:pt x="4" y="0"/>
                    </a:cubicBezTo>
                    <a:cubicBezTo>
                      <a:pt x="6" y="0"/>
                      <a:pt x="9" y="0"/>
                      <a:pt x="12" y="1"/>
                    </a:cubicBezTo>
                    <a:cubicBezTo>
                      <a:pt x="19" y="2"/>
                      <a:pt x="29" y="4"/>
                      <a:pt x="40" y="8"/>
                    </a:cubicBezTo>
                    <a:cubicBezTo>
                      <a:pt x="50" y="12"/>
                      <a:pt x="58" y="18"/>
                      <a:pt x="64" y="22"/>
                    </a:cubicBezTo>
                    <a:cubicBezTo>
                      <a:pt x="67" y="24"/>
                      <a:pt x="69" y="26"/>
                      <a:pt x="70" y="28"/>
                    </a:cubicBezTo>
                    <a:cubicBezTo>
                      <a:pt x="72" y="29"/>
                      <a:pt x="73" y="30"/>
                      <a:pt x="72" y="30"/>
                    </a:cubicBezTo>
                    <a:cubicBezTo>
                      <a:pt x="72" y="31"/>
                      <a:pt x="69" y="28"/>
                      <a:pt x="63" y="23"/>
                    </a:cubicBezTo>
                    <a:cubicBezTo>
                      <a:pt x="57" y="19"/>
                      <a:pt x="49" y="14"/>
                      <a:pt x="39" y="10"/>
                    </a:cubicBezTo>
                    <a:cubicBezTo>
                      <a:pt x="29" y="6"/>
                      <a:pt x="19" y="3"/>
                      <a:pt x="12" y="2"/>
                    </a:cubicBezTo>
                    <a:cubicBezTo>
                      <a:pt x="5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任意多边形 185">
                <a:extLst>
                  <a:ext uri="{FF2B5EF4-FFF2-40B4-BE49-F238E27FC236}">
                    <a16:creationId xmlns:a16="http://schemas.microsoft.com/office/drawing/2014/main" id="{21825ACA-6CEC-4449-853C-D3E2A411EE08}"/>
                  </a:ext>
                </a:extLst>
              </p:cNvPr>
              <p:cNvSpPr/>
              <p:nvPr/>
            </p:nvSpPr>
            <p:spPr bwMode="auto">
              <a:xfrm>
                <a:off x="6096001" y="3910013"/>
                <a:ext cx="104775" cy="368300"/>
              </a:xfrm>
              <a:custGeom>
                <a:avLst/>
                <a:gdLst>
                  <a:gd name="T0" fmla="*/ 38 w 39"/>
                  <a:gd name="T1" fmla="*/ 137 h 137"/>
                  <a:gd name="T2" fmla="*/ 38 w 39"/>
                  <a:gd name="T3" fmla="*/ 132 h 137"/>
                  <a:gd name="T4" fmla="*/ 37 w 39"/>
                  <a:gd name="T5" fmla="*/ 116 h 137"/>
                  <a:gd name="T6" fmla="*/ 29 w 39"/>
                  <a:gd name="T7" fmla="*/ 66 h 137"/>
                  <a:gd name="T8" fmla="*/ 10 w 39"/>
                  <a:gd name="T9" fmla="*/ 19 h 137"/>
                  <a:gd name="T10" fmla="*/ 2 w 39"/>
                  <a:gd name="T11" fmla="*/ 5 h 137"/>
                  <a:gd name="T12" fmla="*/ 0 w 39"/>
                  <a:gd name="T13" fmla="*/ 0 h 137"/>
                  <a:gd name="T14" fmla="*/ 3 w 39"/>
                  <a:gd name="T15" fmla="*/ 5 h 137"/>
                  <a:gd name="T16" fmla="*/ 11 w 39"/>
                  <a:gd name="T17" fmla="*/ 18 h 137"/>
                  <a:gd name="T18" fmla="*/ 31 w 39"/>
                  <a:gd name="T19" fmla="*/ 65 h 137"/>
                  <a:gd name="T20" fmla="*/ 39 w 39"/>
                  <a:gd name="T21" fmla="*/ 116 h 137"/>
                  <a:gd name="T22" fmla="*/ 39 w 39"/>
                  <a:gd name="T23" fmla="*/ 132 h 137"/>
                  <a:gd name="T24" fmla="*/ 38 w 39"/>
                  <a:gd name="T2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137">
                    <a:moveTo>
                      <a:pt x="38" y="137"/>
                    </a:moveTo>
                    <a:cubicBezTo>
                      <a:pt x="38" y="137"/>
                      <a:pt x="38" y="135"/>
                      <a:pt x="38" y="132"/>
                    </a:cubicBezTo>
                    <a:cubicBezTo>
                      <a:pt x="38" y="128"/>
                      <a:pt x="38" y="123"/>
                      <a:pt x="37" y="116"/>
                    </a:cubicBezTo>
                    <a:cubicBezTo>
                      <a:pt x="36" y="103"/>
                      <a:pt x="34" y="85"/>
                      <a:pt x="29" y="66"/>
                    </a:cubicBezTo>
                    <a:cubicBezTo>
                      <a:pt x="23" y="47"/>
                      <a:pt x="16" y="30"/>
                      <a:pt x="10" y="19"/>
                    </a:cubicBezTo>
                    <a:cubicBezTo>
                      <a:pt x="7" y="13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5"/>
                    </a:cubicBezTo>
                    <a:cubicBezTo>
                      <a:pt x="5" y="8"/>
                      <a:pt x="8" y="12"/>
                      <a:pt x="11" y="18"/>
                    </a:cubicBezTo>
                    <a:cubicBezTo>
                      <a:pt x="18" y="29"/>
                      <a:pt x="25" y="46"/>
                      <a:pt x="31" y="65"/>
                    </a:cubicBezTo>
                    <a:cubicBezTo>
                      <a:pt x="36" y="85"/>
                      <a:pt x="38" y="103"/>
                      <a:pt x="39" y="116"/>
                    </a:cubicBezTo>
                    <a:cubicBezTo>
                      <a:pt x="39" y="123"/>
                      <a:pt x="39" y="128"/>
                      <a:pt x="39" y="132"/>
                    </a:cubicBezTo>
                    <a:cubicBezTo>
                      <a:pt x="39" y="135"/>
                      <a:pt x="38" y="137"/>
                      <a:pt x="38" y="1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任意多边形 186">
                <a:extLst>
                  <a:ext uri="{FF2B5EF4-FFF2-40B4-BE49-F238E27FC236}">
                    <a16:creationId xmlns:a16="http://schemas.microsoft.com/office/drawing/2014/main" id="{846A5D52-507D-4BD3-A91D-B3107932DF41}"/>
                  </a:ext>
                </a:extLst>
              </p:cNvPr>
              <p:cNvSpPr/>
              <p:nvPr/>
            </p:nvSpPr>
            <p:spPr bwMode="auto">
              <a:xfrm>
                <a:off x="7418389" y="4367213"/>
                <a:ext cx="88900" cy="503238"/>
              </a:xfrm>
              <a:custGeom>
                <a:avLst/>
                <a:gdLst>
                  <a:gd name="T0" fmla="*/ 5 w 33"/>
                  <a:gd name="T1" fmla="*/ 0 h 187"/>
                  <a:gd name="T2" fmla="*/ 6 w 33"/>
                  <a:gd name="T3" fmla="*/ 10 h 187"/>
                  <a:gd name="T4" fmla="*/ 6 w 33"/>
                  <a:gd name="T5" fmla="*/ 12 h 187"/>
                  <a:gd name="T6" fmla="*/ 8 w 33"/>
                  <a:gd name="T7" fmla="*/ 21 h 187"/>
                  <a:gd name="T8" fmla="*/ 8 w 33"/>
                  <a:gd name="T9" fmla="*/ 27 h 187"/>
                  <a:gd name="T10" fmla="*/ 9 w 33"/>
                  <a:gd name="T11" fmla="*/ 34 h 187"/>
                  <a:gd name="T12" fmla="*/ 11 w 33"/>
                  <a:gd name="T13" fmla="*/ 53 h 187"/>
                  <a:gd name="T14" fmla="*/ 11 w 33"/>
                  <a:gd name="T15" fmla="*/ 100 h 187"/>
                  <a:gd name="T16" fmla="*/ 5 w 33"/>
                  <a:gd name="T17" fmla="*/ 158 h 187"/>
                  <a:gd name="T18" fmla="*/ 0 w 33"/>
                  <a:gd name="T19" fmla="*/ 187 h 187"/>
                  <a:gd name="T20" fmla="*/ 5 w 33"/>
                  <a:gd name="T2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87">
                    <a:moveTo>
                      <a:pt x="5" y="0"/>
                    </a:moveTo>
                    <a:cubicBezTo>
                      <a:pt x="5" y="4"/>
                      <a:pt x="5" y="7"/>
                      <a:pt x="6" y="10"/>
                    </a:cubicBezTo>
                    <a:cubicBezTo>
                      <a:pt x="6" y="10"/>
                      <a:pt x="6" y="11"/>
                      <a:pt x="6" y="12"/>
                    </a:cubicBezTo>
                    <a:cubicBezTo>
                      <a:pt x="7" y="14"/>
                      <a:pt x="7" y="17"/>
                      <a:pt x="8" y="21"/>
                    </a:cubicBezTo>
                    <a:cubicBezTo>
                      <a:pt x="8" y="23"/>
                      <a:pt x="8" y="25"/>
                      <a:pt x="8" y="27"/>
                    </a:cubicBezTo>
                    <a:cubicBezTo>
                      <a:pt x="9" y="29"/>
                      <a:pt x="9" y="32"/>
                      <a:pt x="9" y="34"/>
                    </a:cubicBezTo>
                    <a:cubicBezTo>
                      <a:pt x="10" y="40"/>
                      <a:pt x="10" y="46"/>
                      <a:pt x="11" y="53"/>
                    </a:cubicBezTo>
                    <a:cubicBezTo>
                      <a:pt x="12" y="66"/>
                      <a:pt x="12" y="82"/>
                      <a:pt x="11" y="100"/>
                    </a:cubicBezTo>
                    <a:cubicBezTo>
                      <a:pt x="10" y="118"/>
                      <a:pt x="8" y="138"/>
                      <a:pt x="5" y="158"/>
                    </a:cubicBezTo>
                    <a:cubicBezTo>
                      <a:pt x="4" y="168"/>
                      <a:pt x="2" y="178"/>
                      <a:pt x="0" y="187"/>
                    </a:cubicBezTo>
                    <a:cubicBezTo>
                      <a:pt x="33" y="131"/>
                      <a:pt x="33" y="59"/>
                      <a:pt x="5" y="0"/>
                    </a:cubicBezTo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任意多边形 187">
                <a:extLst>
                  <a:ext uri="{FF2B5EF4-FFF2-40B4-BE49-F238E27FC236}">
                    <a16:creationId xmlns:a16="http://schemas.microsoft.com/office/drawing/2014/main" id="{78EDE74E-2895-44B6-8448-457031D3FB09}"/>
                  </a:ext>
                </a:extLst>
              </p:cNvPr>
              <p:cNvSpPr/>
              <p:nvPr/>
            </p:nvSpPr>
            <p:spPr bwMode="auto">
              <a:xfrm>
                <a:off x="7415214" y="4394201"/>
                <a:ext cx="38100" cy="479425"/>
              </a:xfrm>
              <a:custGeom>
                <a:avLst/>
                <a:gdLst>
                  <a:gd name="T0" fmla="*/ 7 w 14"/>
                  <a:gd name="T1" fmla="*/ 0 h 178"/>
                  <a:gd name="T2" fmla="*/ 0 w 14"/>
                  <a:gd name="T3" fmla="*/ 178 h 178"/>
                  <a:gd name="T4" fmla="*/ 1 w 14"/>
                  <a:gd name="T5" fmla="*/ 178 h 178"/>
                  <a:gd name="T6" fmla="*/ 1 w 14"/>
                  <a:gd name="T7" fmla="*/ 177 h 178"/>
                  <a:gd name="T8" fmla="*/ 6 w 14"/>
                  <a:gd name="T9" fmla="*/ 148 h 178"/>
                  <a:gd name="T10" fmla="*/ 12 w 14"/>
                  <a:gd name="T11" fmla="*/ 90 h 178"/>
                  <a:gd name="T12" fmla="*/ 12 w 14"/>
                  <a:gd name="T13" fmla="*/ 43 h 178"/>
                  <a:gd name="T14" fmla="*/ 10 w 14"/>
                  <a:gd name="T15" fmla="*/ 24 h 178"/>
                  <a:gd name="T16" fmla="*/ 9 w 14"/>
                  <a:gd name="T17" fmla="*/ 17 h 178"/>
                  <a:gd name="T18" fmla="*/ 9 w 14"/>
                  <a:gd name="T19" fmla="*/ 11 h 178"/>
                  <a:gd name="T20" fmla="*/ 7 w 14"/>
                  <a:gd name="T21" fmla="*/ 2 h 178"/>
                  <a:gd name="T22" fmla="*/ 7 w 14"/>
                  <a:gd name="T2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78">
                    <a:moveTo>
                      <a:pt x="7" y="0"/>
                    </a:moveTo>
                    <a:cubicBezTo>
                      <a:pt x="14" y="59"/>
                      <a:pt x="13" y="120"/>
                      <a:pt x="0" y="178"/>
                    </a:cubicBezTo>
                    <a:cubicBezTo>
                      <a:pt x="1" y="178"/>
                      <a:pt x="1" y="178"/>
                      <a:pt x="1" y="178"/>
                    </a:cubicBezTo>
                    <a:cubicBezTo>
                      <a:pt x="1" y="178"/>
                      <a:pt x="1" y="178"/>
                      <a:pt x="1" y="177"/>
                    </a:cubicBezTo>
                    <a:cubicBezTo>
                      <a:pt x="3" y="168"/>
                      <a:pt x="5" y="158"/>
                      <a:pt x="6" y="148"/>
                    </a:cubicBezTo>
                    <a:cubicBezTo>
                      <a:pt x="9" y="128"/>
                      <a:pt x="11" y="108"/>
                      <a:pt x="12" y="90"/>
                    </a:cubicBezTo>
                    <a:cubicBezTo>
                      <a:pt x="13" y="72"/>
                      <a:pt x="13" y="56"/>
                      <a:pt x="12" y="43"/>
                    </a:cubicBezTo>
                    <a:cubicBezTo>
                      <a:pt x="11" y="36"/>
                      <a:pt x="11" y="30"/>
                      <a:pt x="10" y="24"/>
                    </a:cubicBezTo>
                    <a:cubicBezTo>
                      <a:pt x="10" y="22"/>
                      <a:pt x="10" y="19"/>
                      <a:pt x="9" y="17"/>
                    </a:cubicBezTo>
                    <a:cubicBezTo>
                      <a:pt x="9" y="15"/>
                      <a:pt x="9" y="13"/>
                      <a:pt x="9" y="11"/>
                    </a:cubicBezTo>
                    <a:cubicBezTo>
                      <a:pt x="8" y="7"/>
                      <a:pt x="8" y="4"/>
                      <a:pt x="7" y="2"/>
                    </a:cubicBezTo>
                    <a:cubicBezTo>
                      <a:pt x="7" y="1"/>
                      <a:pt x="7" y="0"/>
                      <a:pt x="7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任意多边形 190">
                <a:extLst>
                  <a:ext uri="{FF2B5EF4-FFF2-40B4-BE49-F238E27FC236}">
                    <a16:creationId xmlns:a16="http://schemas.microsoft.com/office/drawing/2014/main" id="{888A4F76-5A2D-4F51-81A6-F1D03C56AB04}"/>
                  </a:ext>
                </a:extLst>
              </p:cNvPr>
              <p:cNvSpPr/>
              <p:nvPr/>
            </p:nvSpPr>
            <p:spPr bwMode="auto">
              <a:xfrm>
                <a:off x="5737226" y="5554663"/>
                <a:ext cx="377825" cy="42863"/>
              </a:xfrm>
              <a:custGeom>
                <a:avLst/>
                <a:gdLst>
                  <a:gd name="T0" fmla="*/ 140 w 140"/>
                  <a:gd name="T1" fmla="*/ 0 h 16"/>
                  <a:gd name="T2" fmla="*/ 139 w 140"/>
                  <a:gd name="T3" fmla="*/ 1 h 16"/>
                  <a:gd name="T4" fmla="*/ 136 w 140"/>
                  <a:gd name="T5" fmla="*/ 4 h 16"/>
                  <a:gd name="T6" fmla="*/ 122 w 140"/>
                  <a:gd name="T7" fmla="*/ 11 h 16"/>
                  <a:gd name="T8" fmla="*/ 99 w 140"/>
                  <a:gd name="T9" fmla="*/ 15 h 16"/>
                  <a:gd name="T10" fmla="*/ 71 w 140"/>
                  <a:gd name="T11" fmla="*/ 14 h 16"/>
                  <a:gd name="T12" fmla="*/ 20 w 140"/>
                  <a:gd name="T13" fmla="*/ 8 h 16"/>
                  <a:gd name="T14" fmla="*/ 5 w 140"/>
                  <a:gd name="T15" fmla="*/ 5 h 16"/>
                  <a:gd name="T16" fmla="*/ 0 w 140"/>
                  <a:gd name="T17" fmla="*/ 3 h 16"/>
                  <a:gd name="T18" fmla="*/ 5 w 140"/>
                  <a:gd name="T19" fmla="*/ 4 h 16"/>
                  <a:gd name="T20" fmla="*/ 21 w 140"/>
                  <a:gd name="T21" fmla="*/ 6 h 16"/>
                  <a:gd name="T22" fmla="*/ 71 w 140"/>
                  <a:gd name="T23" fmla="*/ 12 h 16"/>
                  <a:gd name="T24" fmla="*/ 99 w 140"/>
                  <a:gd name="T25" fmla="*/ 14 h 16"/>
                  <a:gd name="T26" fmla="*/ 121 w 140"/>
                  <a:gd name="T27" fmla="*/ 10 h 16"/>
                  <a:gd name="T28" fmla="*/ 140 w 140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16">
                    <a:moveTo>
                      <a:pt x="140" y="0"/>
                    </a:moveTo>
                    <a:cubicBezTo>
                      <a:pt x="140" y="0"/>
                      <a:pt x="140" y="1"/>
                      <a:pt x="139" y="1"/>
                    </a:cubicBezTo>
                    <a:cubicBezTo>
                      <a:pt x="138" y="2"/>
                      <a:pt x="137" y="3"/>
                      <a:pt x="136" y="4"/>
                    </a:cubicBezTo>
                    <a:cubicBezTo>
                      <a:pt x="133" y="6"/>
                      <a:pt x="128" y="9"/>
                      <a:pt x="122" y="11"/>
                    </a:cubicBezTo>
                    <a:cubicBezTo>
                      <a:pt x="116" y="14"/>
                      <a:pt x="108" y="15"/>
                      <a:pt x="99" y="15"/>
                    </a:cubicBezTo>
                    <a:cubicBezTo>
                      <a:pt x="90" y="16"/>
                      <a:pt x="81" y="15"/>
                      <a:pt x="71" y="14"/>
                    </a:cubicBezTo>
                    <a:cubicBezTo>
                      <a:pt x="51" y="13"/>
                      <a:pt x="33" y="10"/>
                      <a:pt x="20" y="8"/>
                    </a:cubicBezTo>
                    <a:cubicBezTo>
                      <a:pt x="14" y="6"/>
                      <a:pt x="9" y="5"/>
                      <a:pt x="5" y="5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3"/>
                      <a:pt x="2" y="3"/>
                      <a:pt x="5" y="4"/>
                    </a:cubicBezTo>
                    <a:cubicBezTo>
                      <a:pt x="9" y="4"/>
                      <a:pt x="14" y="5"/>
                      <a:pt x="21" y="6"/>
                    </a:cubicBezTo>
                    <a:cubicBezTo>
                      <a:pt x="33" y="8"/>
                      <a:pt x="51" y="11"/>
                      <a:pt x="71" y="12"/>
                    </a:cubicBezTo>
                    <a:cubicBezTo>
                      <a:pt x="81" y="13"/>
                      <a:pt x="90" y="14"/>
                      <a:pt x="99" y="14"/>
                    </a:cubicBezTo>
                    <a:cubicBezTo>
                      <a:pt x="108" y="13"/>
                      <a:pt x="115" y="12"/>
                      <a:pt x="121" y="10"/>
                    </a:cubicBezTo>
                    <a:cubicBezTo>
                      <a:pt x="134" y="6"/>
                      <a:pt x="140" y="0"/>
                      <a:pt x="1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直接连接符 371">
                <a:extLst>
                  <a:ext uri="{FF2B5EF4-FFF2-40B4-BE49-F238E27FC236}">
                    <a16:creationId xmlns:a16="http://schemas.microsoft.com/office/drawing/2014/main" id="{9B4F7C23-1D8A-4C40-968C-9B756FBBB9C3}"/>
                  </a:ext>
                </a:extLst>
              </p:cNvPr>
              <p:cNvSpPr/>
              <p:nvPr/>
            </p:nvSpPr>
            <p:spPr bwMode="auto">
              <a:xfrm>
                <a:off x="7054851" y="40433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直接连接符 372">
                <a:extLst>
                  <a:ext uri="{FF2B5EF4-FFF2-40B4-BE49-F238E27FC236}">
                    <a16:creationId xmlns:a16="http://schemas.microsoft.com/office/drawing/2014/main" id="{21F7A8BF-2F9E-404A-9D81-1ED2FE411421}"/>
                  </a:ext>
                </a:extLst>
              </p:cNvPr>
              <p:cNvSpPr/>
              <p:nvPr/>
            </p:nvSpPr>
            <p:spPr bwMode="auto">
              <a:xfrm>
                <a:off x="7054851" y="40433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任意多边形 194">
                <a:extLst>
                  <a:ext uri="{FF2B5EF4-FFF2-40B4-BE49-F238E27FC236}">
                    <a16:creationId xmlns:a16="http://schemas.microsoft.com/office/drawing/2014/main" id="{D92D6D3B-77D1-42D5-B811-D75A8755885D}"/>
                  </a:ext>
                </a:extLst>
              </p:cNvPr>
              <p:cNvSpPr/>
              <p:nvPr/>
            </p:nvSpPr>
            <p:spPr bwMode="auto">
              <a:xfrm>
                <a:off x="6491681" y="2625729"/>
                <a:ext cx="928265" cy="1402435"/>
              </a:xfrm>
              <a:custGeom>
                <a:avLst/>
                <a:gdLst>
                  <a:gd name="T0" fmla="*/ 345 w 350"/>
                  <a:gd name="T1" fmla="*/ 184 h 599"/>
                  <a:gd name="T2" fmla="*/ 202 w 350"/>
                  <a:gd name="T3" fmla="*/ 11 h 599"/>
                  <a:gd name="T4" fmla="*/ 22 w 350"/>
                  <a:gd name="T5" fmla="*/ 155 h 599"/>
                  <a:gd name="T6" fmla="*/ 1 w 350"/>
                  <a:gd name="T7" fmla="*/ 515 h 599"/>
                  <a:gd name="T8" fmla="*/ 6 w 350"/>
                  <a:gd name="T9" fmla="*/ 534 h 599"/>
                  <a:gd name="T10" fmla="*/ 100 w 350"/>
                  <a:gd name="T11" fmla="*/ 594 h 599"/>
                  <a:gd name="T12" fmla="*/ 195 w 350"/>
                  <a:gd name="T13" fmla="*/ 574 h 599"/>
                  <a:gd name="T14" fmla="*/ 210 w 350"/>
                  <a:gd name="T15" fmla="*/ 548 h 599"/>
                  <a:gd name="T16" fmla="*/ 212 w 350"/>
                  <a:gd name="T17" fmla="*/ 467 h 599"/>
                  <a:gd name="T18" fmla="*/ 212 w 350"/>
                  <a:gd name="T19" fmla="*/ 467 h 599"/>
                  <a:gd name="T20" fmla="*/ 235 w 350"/>
                  <a:gd name="T21" fmla="*/ 466 h 599"/>
                  <a:gd name="T22" fmla="*/ 328 w 350"/>
                  <a:gd name="T23" fmla="*/ 361 h 599"/>
                  <a:gd name="T24" fmla="*/ 345 w 350"/>
                  <a:gd name="T25" fmla="*/ 184 h 599"/>
                  <a:gd name="connsiteX0" fmla="*/ 9836 w 9844"/>
                  <a:gd name="connsiteY0" fmla="*/ 2909 h 9776"/>
                  <a:gd name="connsiteX1" fmla="*/ 5750 w 9844"/>
                  <a:gd name="connsiteY1" fmla="*/ 21 h 9776"/>
                  <a:gd name="connsiteX2" fmla="*/ 608 w 9844"/>
                  <a:gd name="connsiteY2" fmla="*/ 2425 h 9776"/>
                  <a:gd name="connsiteX3" fmla="*/ 8 w 9844"/>
                  <a:gd name="connsiteY3" fmla="*/ 8435 h 9776"/>
                  <a:gd name="connsiteX4" fmla="*/ 150 w 9844"/>
                  <a:gd name="connsiteY4" fmla="*/ 8752 h 9776"/>
                  <a:gd name="connsiteX5" fmla="*/ 2836 w 9844"/>
                  <a:gd name="connsiteY5" fmla="*/ 9754 h 9776"/>
                  <a:gd name="connsiteX6" fmla="*/ 5550 w 9844"/>
                  <a:gd name="connsiteY6" fmla="*/ 9420 h 9776"/>
                  <a:gd name="connsiteX7" fmla="*/ 5979 w 9844"/>
                  <a:gd name="connsiteY7" fmla="*/ 8986 h 9776"/>
                  <a:gd name="connsiteX8" fmla="*/ 6036 w 9844"/>
                  <a:gd name="connsiteY8" fmla="*/ 7633 h 9776"/>
                  <a:gd name="connsiteX9" fmla="*/ 6036 w 9844"/>
                  <a:gd name="connsiteY9" fmla="*/ 7633 h 9776"/>
                  <a:gd name="connsiteX10" fmla="*/ 6693 w 9844"/>
                  <a:gd name="connsiteY10" fmla="*/ 7617 h 9776"/>
                  <a:gd name="connsiteX11" fmla="*/ 9350 w 9844"/>
                  <a:gd name="connsiteY11" fmla="*/ 5864 h 9776"/>
                  <a:gd name="connsiteX12" fmla="*/ 9836 w 9844"/>
                  <a:gd name="connsiteY12" fmla="*/ 2909 h 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44" h="9776">
                    <a:moveTo>
                      <a:pt x="9836" y="2909"/>
                    </a:moveTo>
                    <a:cubicBezTo>
                      <a:pt x="9979" y="1490"/>
                      <a:pt x="8208" y="188"/>
                      <a:pt x="5750" y="21"/>
                    </a:cubicBezTo>
                    <a:cubicBezTo>
                      <a:pt x="3150" y="-163"/>
                      <a:pt x="836" y="939"/>
                      <a:pt x="608" y="2425"/>
                    </a:cubicBezTo>
                    <a:lnTo>
                      <a:pt x="8" y="8435"/>
                    </a:lnTo>
                    <a:cubicBezTo>
                      <a:pt x="-21" y="8552"/>
                      <a:pt x="36" y="8652"/>
                      <a:pt x="150" y="8752"/>
                    </a:cubicBezTo>
                    <a:cubicBezTo>
                      <a:pt x="750" y="9269"/>
                      <a:pt x="1865" y="9670"/>
                      <a:pt x="2836" y="9754"/>
                    </a:cubicBezTo>
                    <a:cubicBezTo>
                      <a:pt x="3779" y="9837"/>
                      <a:pt x="4722" y="9687"/>
                      <a:pt x="5550" y="9420"/>
                    </a:cubicBezTo>
                    <a:cubicBezTo>
                      <a:pt x="5808" y="9336"/>
                      <a:pt x="5979" y="9169"/>
                      <a:pt x="5979" y="8986"/>
                    </a:cubicBezTo>
                    <a:lnTo>
                      <a:pt x="6036" y="7633"/>
                    </a:lnTo>
                    <a:lnTo>
                      <a:pt x="6036" y="7633"/>
                    </a:lnTo>
                    <a:cubicBezTo>
                      <a:pt x="6179" y="7633"/>
                      <a:pt x="6550" y="7633"/>
                      <a:pt x="6693" y="7617"/>
                    </a:cubicBezTo>
                    <a:cubicBezTo>
                      <a:pt x="7293" y="7533"/>
                      <a:pt x="8836" y="7183"/>
                      <a:pt x="9350" y="5864"/>
                    </a:cubicBezTo>
                    <a:cubicBezTo>
                      <a:pt x="9676" y="4543"/>
                      <a:pt x="9722" y="4161"/>
                      <a:pt x="9836" y="2909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任意多边形 195">
                <a:extLst>
                  <a:ext uri="{FF2B5EF4-FFF2-40B4-BE49-F238E27FC236}">
                    <a16:creationId xmlns:a16="http://schemas.microsoft.com/office/drawing/2014/main" id="{4280C40B-442E-436B-BC97-5D6DCAB086A4}"/>
                  </a:ext>
                </a:extLst>
              </p:cNvPr>
              <p:cNvSpPr/>
              <p:nvPr/>
            </p:nvSpPr>
            <p:spPr bwMode="auto">
              <a:xfrm>
                <a:off x="7097714" y="3089269"/>
                <a:ext cx="104775" cy="320675"/>
              </a:xfrm>
              <a:custGeom>
                <a:avLst/>
                <a:gdLst>
                  <a:gd name="T0" fmla="*/ 1 w 39"/>
                  <a:gd name="T1" fmla="*/ 117 h 119"/>
                  <a:gd name="T2" fmla="*/ 24 w 39"/>
                  <a:gd name="T3" fmla="*/ 115 h 119"/>
                  <a:gd name="T4" fmla="*/ 32 w 39"/>
                  <a:gd name="T5" fmla="*/ 112 h 119"/>
                  <a:gd name="T6" fmla="*/ 30 w 39"/>
                  <a:gd name="T7" fmla="*/ 101 h 119"/>
                  <a:gd name="T8" fmla="*/ 21 w 39"/>
                  <a:gd name="T9" fmla="*/ 73 h 119"/>
                  <a:gd name="T10" fmla="*/ 2 w 39"/>
                  <a:gd name="T11" fmla="*/ 0 h 119"/>
                  <a:gd name="T12" fmla="*/ 27 w 39"/>
                  <a:gd name="T13" fmla="*/ 71 h 119"/>
                  <a:gd name="T14" fmla="*/ 36 w 39"/>
                  <a:gd name="T15" fmla="*/ 99 h 119"/>
                  <a:gd name="T16" fmla="*/ 37 w 39"/>
                  <a:gd name="T17" fmla="*/ 113 h 119"/>
                  <a:gd name="T18" fmla="*/ 30 w 39"/>
                  <a:gd name="T19" fmla="*/ 118 h 119"/>
                  <a:gd name="T20" fmla="*/ 24 w 39"/>
                  <a:gd name="T21" fmla="*/ 119 h 119"/>
                  <a:gd name="T22" fmla="*/ 1 w 39"/>
                  <a:gd name="T23" fmla="*/ 11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19">
                    <a:moveTo>
                      <a:pt x="1" y="117"/>
                    </a:moveTo>
                    <a:cubicBezTo>
                      <a:pt x="1" y="116"/>
                      <a:pt x="10" y="115"/>
                      <a:pt x="24" y="115"/>
                    </a:cubicBezTo>
                    <a:cubicBezTo>
                      <a:pt x="28" y="114"/>
                      <a:pt x="31" y="114"/>
                      <a:pt x="32" y="112"/>
                    </a:cubicBezTo>
                    <a:cubicBezTo>
                      <a:pt x="33" y="109"/>
                      <a:pt x="32" y="105"/>
                      <a:pt x="30" y="101"/>
                    </a:cubicBezTo>
                    <a:cubicBezTo>
                      <a:pt x="27" y="92"/>
                      <a:pt x="24" y="83"/>
                      <a:pt x="21" y="73"/>
                    </a:cubicBezTo>
                    <a:cubicBezTo>
                      <a:pt x="9" y="33"/>
                      <a:pt x="0" y="1"/>
                      <a:pt x="2" y="0"/>
                    </a:cubicBezTo>
                    <a:cubicBezTo>
                      <a:pt x="3" y="0"/>
                      <a:pt x="15" y="32"/>
                      <a:pt x="27" y="71"/>
                    </a:cubicBezTo>
                    <a:cubicBezTo>
                      <a:pt x="30" y="81"/>
                      <a:pt x="33" y="90"/>
                      <a:pt x="36" y="99"/>
                    </a:cubicBezTo>
                    <a:cubicBezTo>
                      <a:pt x="37" y="104"/>
                      <a:pt x="39" y="108"/>
                      <a:pt x="37" y="113"/>
                    </a:cubicBezTo>
                    <a:cubicBezTo>
                      <a:pt x="36" y="116"/>
                      <a:pt x="33" y="118"/>
                      <a:pt x="30" y="118"/>
                    </a:cubicBezTo>
                    <a:cubicBezTo>
                      <a:pt x="28" y="119"/>
                      <a:pt x="26" y="119"/>
                      <a:pt x="24" y="119"/>
                    </a:cubicBezTo>
                    <a:cubicBezTo>
                      <a:pt x="10" y="118"/>
                      <a:pt x="1" y="118"/>
                      <a:pt x="1" y="1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任意多边形 196">
                <a:extLst>
                  <a:ext uri="{FF2B5EF4-FFF2-40B4-BE49-F238E27FC236}">
                    <a16:creationId xmlns:a16="http://schemas.microsoft.com/office/drawing/2014/main" id="{F5AB753D-C1EF-4317-AAC9-49A3546CFDCE}"/>
                  </a:ext>
                </a:extLst>
              </p:cNvPr>
              <p:cNvSpPr/>
              <p:nvPr/>
            </p:nvSpPr>
            <p:spPr bwMode="auto">
              <a:xfrm>
                <a:off x="7219951" y="3127369"/>
                <a:ext cx="136525" cy="46038"/>
              </a:xfrm>
              <a:custGeom>
                <a:avLst/>
                <a:gdLst>
                  <a:gd name="T0" fmla="*/ 51 w 51"/>
                  <a:gd name="T1" fmla="*/ 16 h 17"/>
                  <a:gd name="T2" fmla="*/ 26 w 51"/>
                  <a:gd name="T3" fmla="*/ 9 h 17"/>
                  <a:gd name="T4" fmla="*/ 1 w 51"/>
                  <a:gd name="T5" fmla="*/ 14 h 17"/>
                  <a:gd name="T6" fmla="*/ 6 w 51"/>
                  <a:gd name="T7" fmla="*/ 7 h 17"/>
                  <a:gd name="T8" fmla="*/ 26 w 51"/>
                  <a:gd name="T9" fmla="*/ 0 h 17"/>
                  <a:gd name="T10" fmla="*/ 46 w 51"/>
                  <a:gd name="T11" fmla="*/ 8 h 17"/>
                  <a:gd name="T12" fmla="*/ 51 w 5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">
                    <a:moveTo>
                      <a:pt x="51" y="16"/>
                    </a:moveTo>
                    <a:cubicBezTo>
                      <a:pt x="49" y="17"/>
                      <a:pt x="40" y="9"/>
                      <a:pt x="26" y="9"/>
                    </a:cubicBezTo>
                    <a:cubicBezTo>
                      <a:pt x="12" y="8"/>
                      <a:pt x="2" y="16"/>
                      <a:pt x="1" y="14"/>
                    </a:cubicBezTo>
                    <a:cubicBezTo>
                      <a:pt x="0" y="13"/>
                      <a:pt x="2" y="10"/>
                      <a:pt x="6" y="7"/>
                    </a:cubicBezTo>
                    <a:cubicBezTo>
                      <a:pt x="11" y="3"/>
                      <a:pt x="18" y="0"/>
                      <a:pt x="26" y="0"/>
                    </a:cubicBezTo>
                    <a:cubicBezTo>
                      <a:pt x="35" y="1"/>
                      <a:pt x="42" y="4"/>
                      <a:pt x="46" y="8"/>
                    </a:cubicBezTo>
                    <a:cubicBezTo>
                      <a:pt x="50" y="12"/>
                      <a:pt x="51" y="15"/>
                      <a:pt x="51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任意多边形 197">
                <a:extLst>
                  <a:ext uri="{FF2B5EF4-FFF2-40B4-BE49-F238E27FC236}">
                    <a16:creationId xmlns:a16="http://schemas.microsoft.com/office/drawing/2014/main" id="{8A795F36-38EE-4A5A-9EC4-A3A8C83FCDA4}"/>
                  </a:ext>
                </a:extLst>
              </p:cNvPr>
              <p:cNvSpPr/>
              <p:nvPr/>
            </p:nvSpPr>
            <p:spPr bwMode="auto">
              <a:xfrm>
                <a:off x="6837364" y="3130544"/>
                <a:ext cx="150813" cy="53975"/>
              </a:xfrm>
              <a:custGeom>
                <a:avLst/>
                <a:gdLst>
                  <a:gd name="T0" fmla="*/ 55 w 56"/>
                  <a:gd name="T1" fmla="*/ 18 h 20"/>
                  <a:gd name="T2" fmla="*/ 29 w 56"/>
                  <a:gd name="T3" fmla="*/ 10 h 20"/>
                  <a:gd name="T4" fmla="*/ 1 w 56"/>
                  <a:gd name="T5" fmla="*/ 13 h 20"/>
                  <a:gd name="T6" fmla="*/ 7 w 56"/>
                  <a:gd name="T7" fmla="*/ 6 h 20"/>
                  <a:gd name="T8" fmla="*/ 30 w 56"/>
                  <a:gd name="T9" fmla="*/ 1 h 20"/>
                  <a:gd name="T10" fmla="*/ 51 w 56"/>
                  <a:gd name="T11" fmla="*/ 10 h 20"/>
                  <a:gd name="T12" fmla="*/ 55 w 56"/>
                  <a:gd name="T1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0">
                    <a:moveTo>
                      <a:pt x="55" y="18"/>
                    </a:moveTo>
                    <a:cubicBezTo>
                      <a:pt x="53" y="20"/>
                      <a:pt x="44" y="11"/>
                      <a:pt x="29" y="10"/>
                    </a:cubicBezTo>
                    <a:cubicBezTo>
                      <a:pt x="14" y="8"/>
                      <a:pt x="3" y="15"/>
                      <a:pt x="1" y="13"/>
                    </a:cubicBezTo>
                    <a:cubicBezTo>
                      <a:pt x="0" y="12"/>
                      <a:pt x="2" y="9"/>
                      <a:pt x="7" y="6"/>
                    </a:cubicBezTo>
                    <a:cubicBezTo>
                      <a:pt x="12" y="3"/>
                      <a:pt x="20" y="0"/>
                      <a:pt x="30" y="1"/>
                    </a:cubicBezTo>
                    <a:cubicBezTo>
                      <a:pt x="39" y="2"/>
                      <a:pt x="46" y="6"/>
                      <a:pt x="51" y="10"/>
                    </a:cubicBezTo>
                    <a:cubicBezTo>
                      <a:pt x="55" y="14"/>
                      <a:pt x="56" y="17"/>
                      <a:pt x="55" y="1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任意多边形 198">
                <a:extLst>
                  <a:ext uri="{FF2B5EF4-FFF2-40B4-BE49-F238E27FC236}">
                    <a16:creationId xmlns:a16="http://schemas.microsoft.com/office/drawing/2014/main" id="{5A2A2F5A-9025-4828-8F89-F03402840EAA}"/>
                  </a:ext>
                </a:extLst>
              </p:cNvPr>
              <p:cNvSpPr/>
              <p:nvPr/>
            </p:nvSpPr>
            <p:spPr bwMode="auto">
              <a:xfrm>
                <a:off x="6734176" y="3736063"/>
                <a:ext cx="327025" cy="196850"/>
              </a:xfrm>
              <a:custGeom>
                <a:avLst/>
                <a:gdLst>
                  <a:gd name="T0" fmla="*/ 121 w 121"/>
                  <a:gd name="T1" fmla="*/ 45 h 73"/>
                  <a:gd name="T2" fmla="*/ 0 w 121"/>
                  <a:gd name="T3" fmla="*/ 0 h 73"/>
                  <a:gd name="T4" fmla="*/ 120 w 121"/>
                  <a:gd name="T5" fmla="*/ 71 h 73"/>
                  <a:gd name="T6" fmla="*/ 121 w 121"/>
                  <a:gd name="T7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73">
                    <a:moveTo>
                      <a:pt x="121" y="45"/>
                    </a:moveTo>
                    <a:cubicBezTo>
                      <a:pt x="121" y="45"/>
                      <a:pt x="65" y="45"/>
                      <a:pt x="0" y="0"/>
                    </a:cubicBezTo>
                    <a:cubicBezTo>
                      <a:pt x="0" y="0"/>
                      <a:pt x="17" y="73"/>
                      <a:pt x="120" y="71"/>
                    </a:cubicBez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任意多边形 200">
                <a:extLst>
                  <a:ext uri="{FF2B5EF4-FFF2-40B4-BE49-F238E27FC236}">
                    <a16:creationId xmlns:a16="http://schemas.microsoft.com/office/drawing/2014/main" id="{1B9523E0-2CE8-4DC8-B59F-1435D9688A98}"/>
                  </a:ext>
                </a:extLst>
              </p:cNvPr>
              <p:cNvSpPr/>
              <p:nvPr/>
            </p:nvSpPr>
            <p:spPr bwMode="auto">
              <a:xfrm>
                <a:off x="6977064" y="3424231"/>
                <a:ext cx="123825" cy="115888"/>
              </a:xfrm>
              <a:custGeom>
                <a:avLst/>
                <a:gdLst>
                  <a:gd name="T0" fmla="*/ 3 w 46"/>
                  <a:gd name="T1" fmla="*/ 0 h 43"/>
                  <a:gd name="T2" fmla="*/ 17 w 46"/>
                  <a:gd name="T3" fmla="*/ 27 h 43"/>
                  <a:gd name="T4" fmla="*/ 46 w 46"/>
                  <a:gd name="T5" fmla="*/ 40 h 43"/>
                  <a:gd name="T6" fmla="*/ 35 w 46"/>
                  <a:gd name="T7" fmla="*/ 42 h 43"/>
                  <a:gd name="T8" fmla="*/ 11 w 46"/>
                  <a:gd name="T9" fmla="*/ 32 h 43"/>
                  <a:gd name="T10" fmla="*/ 1 w 46"/>
                  <a:gd name="T11" fmla="*/ 10 h 43"/>
                  <a:gd name="T12" fmla="*/ 3 w 46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43">
                    <a:moveTo>
                      <a:pt x="3" y="0"/>
                    </a:moveTo>
                    <a:cubicBezTo>
                      <a:pt x="6" y="0"/>
                      <a:pt x="5" y="15"/>
                      <a:pt x="17" y="27"/>
                    </a:cubicBezTo>
                    <a:cubicBezTo>
                      <a:pt x="30" y="38"/>
                      <a:pt x="46" y="38"/>
                      <a:pt x="46" y="40"/>
                    </a:cubicBezTo>
                    <a:cubicBezTo>
                      <a:pt x="46" y="41"/>
                      <a:pt x="42" y="43"/>
                      <a:pt x="35" y="42"/>
                    </a:cubicBezTo>
                    <a:cubicBezTo>
                      <a:pt x="29" y="42"/>
                      <a:pt x="19" y="39"/>
                      <a:pt x="11" y="32"/>
                    </a:cubicBezTo>
                    <a:cubicBezTo>
                      <a:pt x="4" y="25"/>
                      <a:pt x="1" y="16"/>
                      <a:pt x="1" y="10"/>
                    </a:cubicBezTo>
                    <a:cubicBezTo>
                      <a:pt x="0" y="3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任意多边形 201">
                <a:extLst>
                  <a:ext uri="{FF2B5EF4-FFF2-40B4-BE49-F238E27FC236}">
                    <a16:creationId xmlns:a16="http://schemas.microsoft.com/office/drawing/2014/main" id="{662D3D71-2ED0-426A-9194-B6BDBDC3C65C}"/>
                  </a:ext>
                </a:extLst>
              </p:cNvPr>
              <p:cNvSpPr/>
              <p:nvPr/>
            </p:nvSpPr>
            <p:spPr bwMode="auto">
              <a:xfrm>
                <a:off x="6815139" y="2992431"/>
                <a:ext cx="177800" cy="52388"/>
              </a:xfrm>
              <a:custGeom>
                <a:avLst/>
                <a:gdLst>
                  <a:gd name="T0" fmla="*/ 65 w 66"/>
                  <a:gd name="T1" fmla="*/ 13 h 19"/>
                  <a:gd name="T2" fmla="*/ 33 w 66"/>
                  <a:gd name="T3" fmla="*/ 15 h 19"/>
                  <a:gd name="T4" fmla="*/ 0 w 66"/>
                  <a:gd name="T5" fmla="*/ 15 h 19"/>
                  <a:gd name="T6" fmla="*/ 8 w 66"/>
                  <a:gd name="T7" fmla="*/ 7 h 19"/>
                  <a:gd name="T8" fmla="*/ 32 w 66"/>
                  <a:gd name="T9" fmla="*/ 1 h 19"/>
                  <a:gd name="T10" fmla="*/ 57 w 66"/>
                  <a:gd name="T11" fmla="*/ 5 h 19"/>
                  <a:gd name="T12" fmla="*/ 65 w 66"/>
                  <a:gd name="T1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9">
                    <a:moveTo>
                      <a:pt x="65" y="13"/>
                    </a:moveTo>
                    <a:cubicBezTo>
                      <a:pt x="64" y="17"/>
                      <a:pt x="50" y="14"/>
                      <a:pt x="33" y="15"/>
                    </a:cubicBezTo>
                    <a:cubicBezTo>
                      <a:pt x="16" y="15"/>
                      <a:pt x="2" y="19"/>
                      <a:pt x="0" y="15"/>
                    </a:cubicBezTo>
                    <a:cubicBezTo>
                      <a:pt x="0" y="14"/>
                      <a:pt x="2" y="10"/>
                      <a:pt x="8" y="7"/>
                    </a:cubicBezTo>
                    <a:cubicBezTo>
                      <a:pt x="13" y="4"/>
                      <a:pt x="22" y="1"/>
                      <a:pt x="32" y="1"/>
                    </a:cubicBezTo>
                    <a:cubicBezTo>
                      <a:pt x="42" y="0"/>
                      <a:pt x="51" y="3"/>
                      <a:pt x="57" y="5"/>
                    </a:cubicBezTo>
                    <a:cubicBezTo>
                      <a:pt x="63" y="8"/>
                      <a:pt x="66" y="12"/>
                      <a:pt x="65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任意多边形 202">
                <a:extLst>
                  <a:ext uri="{FF2B5EF4-FFF2-40B4-BE49-F238E27FC236}">
                    <a16:creationId xmlns:a16="http://schemas.microsoft.com/office/drawing/2014/main" id="{BA65A2A5-A385-4121-A4B7-D82DB3B0DA28}"/>
                  </a:ext>
                </a:extLst>
              </p:cNvPr>
              <p:cNvSpPr/>
              <p:nvPr/>
            </p:nvSpPr>
            <p:spPr bwMode="auto">
              <a:xfrm>
                <a:off x="7208839" y="2998781"/>
                <a:ext cx="158750" cy="46038"/>
              </a:xfrm>
              <a:custGeom>
                <a:avLst/>
                <a:gdLst>
                  <a:gd name="T0" fmla="*/ 57 w 59"/>
                  <a:gd name="T1" fmla="*/ 14 h 17"/>
                  <a:gd name="T2" fmla="*/ 30 w 59"/>
                  <a:gd name="T3" fmla="*/ 14 h 17"/>
                  <a:gd name="T4" fmla="*/ 2 w 59"/>
                  <a:gd name="T5" fmla="*/ 13 h 17"/>
                  <a:gd name="T6" fmla="*/ 7 w 59"/>
                  <a:gd name="T7" fmla="*/ 5 h 17"/>
                  <a:gd name="T8" fmla="*/ 30 w 59"/>
                  <a:gd name="T9" fmla="*/ 0 h 17"/>
                  <a:gd name="T10" fmla="*/ 52 w 59"/>
                  <a:gd name="T11" fmla="*/ 6 h 17"/>
                  <a:gd name="T12" fmla="*/ 57 w 59"/>
                  <a:gd name="T1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7">
                    <a:moveTo>
                      <a:pt x="57" y="14"/>
                    </a:moveTo>
                    <a:cubicBezTo>
                      <a:pt x="55" y="17"/>
                      <a:pt x="43" y="14"/>
                      <a:pt x="30" y="14"/>
                    </a:cubicBezTo>
                    <a:cubicBezTo>
                      <a:pt x="16" y="14"/>
                      <a:pt x="4" y="16"/>
                      <a:pt x="2" y="13"/>
                    </a:cubicBezTo>
                    <a:cubicBezTo>
                      <a:pt x="0" y="11"/>
                      <a:pt x="2" y="8"/>
                      <a:pt x="7" y="5"/>
                    </a:cubicBezTo>
                    <a:cubicBezTo>
                      <a:pt x="12" y="2"/>
                      <a:pt x="21" y="0"/>
                      <a:pt x="30" y="0"/>
                    </a:cubicBezTo>
                    <a:cubicBezTo>
                      <a:pt x="39" y="0"/>
                      <a:pt x="47" y="3"/>
                      <a:pt x="52" y="6"/>
                    </a:cubicBezTo>
                    <a:cubicBezTo>
                      <a:pt x="57" y="9"/>
                      <a:pt x="59" y="13"/>
                      <a:pt x="57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任意多边形 206">
                <a:extLst>
                  <a:ext uri="{FF2B5EF4-FFF2-40B4-BE49-F238E27FC236}">
                    <a16:creationId xmlns:a16="http://schemas.microsoft.com/office/drawing/2014/main" id="{27463158-451D-47CD-8CE7-0A120D0F905D}"/>
                  </a:ext>
                </a:extLst>
              </p:cNvPr>
              <p:cNvSpPr/>
              <p:nvPr/>
            </p:nvSpPr>
            <p:spPr bwMode="auto">
              <a:xfrm>
                <a:off x="7256464" y="3211506"/>
                <a:ext cx="65088" cy="61913"/>
              </a:xfrm>
              <a:custGeom>
                <a:avLst/>
                <a:gdLst>
                  <a:gd name="T0" fmla="*/ 24 w 24"/>
                  <a:gd name="T1" fmla="*/ 11 h 23"/>
                  <a:gd name="T2" fmla="*/ 13 w 24"/>
                  <a:gd name="T3" fmla="*/ 23 h 23"/>
                  <a:gd name="T4" fmla="*/ 0 w 24"/>
                  <a:gd name="T5" fmla="*/ 12 h 23"/>
                  <a:gd name="T6" fmla="*/ 12 w 24"/>
                  <a:gd name="T7" fmla="*/ 0 h 23"/>
                  <a:gd name="T8" fmla="*/ 24 w 24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1"/>
                    </a:moveTo>
                    <a:cubicBezTo>
                      <a:pt x="24" y="17"/>
                      <a:pt x="19" y="22"/>
                      <a:pt x="13" y="23"/>
                    </a:cubicBezTo>
                    <a:cubicBezTo>
                      <a:pt x="6" y="23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任意多边形 207">
                <a:extLst>
                  <a:ext uri="{FF2B5EF4-FFF2-40B4-BE49-F238E27FC236}">
                    <a16:creationId xmlns:a16="http://schemas.microsoft.com/office/drawing/2014/main" id="{9ED4884B-8225-4FA4-BFB0-8725E8144C32}"/>
                  </a:ext>
                </a:extLst>
              </p:cNvPr>
              <p:cNvSpPr/>
              <p:nvPr/>
            </p:nvSpPr>
            <p:spPr bwMode="auto">
              <a:xfrm>
                <a:off x="6900864" y="3211506"/>
                <a:ext cx="68263" cy="63500"/>
              </a:xfrm>
              <a:custGeom>
                <a:avLst/>
                <a:gdLst>
                  <a:gd name="T0" fmla="*/ 24 w 25"/>
                  <a:gd name="T1" fmla="*/ 11 h 24"/>
                  <a:gd name="T2" fmla="*/ 13 w 25"/>
                  <a:gd name="T3" fmla="*/ 24 h 24"/>
                  <a:gd name="T4" fmla="*/ 0 w 25"/>
                  <a:gd name="T5" fmla="*/ 13 h 24"/>
                  <a:gd name="T6" fmla="*/ 12 w 25"/>
                  <a:gd name="T7" fmla="*/ 1 h 24"/>
                  <a:gd name="T8" fmla="*/ 24 w 25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4" y="11"/>
                    </a:moveTo>
                    <a:cubicBezTo>
                      <a:pt x="25" y="18"/>
                      <a:pt x="20" y="23"/>
                      <a:pt x="13" y="24"/>
                    </a:cubicBezTo>
                    <a:cubicBezTo>
                      <a:pt x="6" y="24"/>
                      <a:pt x="1" y="19"/>
                      <a:pt x="0" y="13"/>
                    </a:cubicBezTo>
                    <a:cubicBezTo>
                      <a:pt x="0" y="7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任意多边形 211">
                <a:extLst>
                  <a:ext uri="{FF2B5EF4-FFF2-40B4-BE49-F238E27FC236}">
                    <a16:creationId xmlns:a16="http://schemas.microsoft.com/office/drawing/2014/main" id="{A5FC3E30-DB97-4BE3-96A9-7A0F48F38E8F}"/>
                  </a:ext>
                </a:extLst>
              </p:cNvPr>
              <p:cNvSpPr/>
              <p:nvPr/>
            </p:nvSpPr>
            <p:spPr bwMode="auto">
              <a:xfrm>
                <a:off x="7175501" y="3068631"/>
                <a:ext cx="307975" cy="312738"/>
              </a:xfrm>
              <a:custGeom>
                <a:avLst/>
                <a:gdLst>
                  <a:gd name="T0" fmla="*/ 0 w 114"/>
                  <a:gd name="T1" fmla="*/ 59 h 116"/>
                  <a:gd name="T2" fmla="*/ 2 w 114"/>
                  <a:gd name="T3" fmla="*/ 45 h 116"/>
                  <a:gd name="T4" fmla="*/ 22 w 114"/>
                  <a:gd name="T5" fmla="*/ 14 h 116"/>
                  <a:gd name="T6" fmla="*/ 46 w 114"/>
                  <a:gd name="T7" fmla="*/ 3 h 116"/>
                  <a:gd name="T8" fmla="*/ 75 w 114"/>
                  <a:gd name="T9" fmla="*/ 5 h 116"/>
                  <a:gd name="T10" fmla="*/ 89 w 114"/>
                  <a:gd name="T11" fmla="*/ 13 h 116"/>
                  <a:gd name="T12" fmla="*/ 101 w 114"/>
                  <a:gd name="T13" fmla="*/ 24 h 116"/>
                  <a:gd name="T14" fmla="*/ 112 w 114"/>
                  <a:gd name="T15" fmla="*/ 57 h 116"/>
                  <a:gd name="T16" fmla="*/ 102 w 114"/>
                  <a:gd name="T17" fmla="*/ 90 h 116"/>
                  <a:gd name="T18" fmla="*/ 90 w 114"/>
                  <a:gd name="T19" fmla="*/ 102 h 116"/>
                  <a:gd name="T20" fmla="*/ 76 w 114"/>
                  <a:gd name="T21" fmla="*/ 110 h 116"/>
                  <a:gd name="T22" fmla="*/ 47 w 114"/>
                  <a:gd name="T23" fmla="*/ 113 h 116"/>
                  <a:gd name="T24" fmla="*/ 24 w 114"/>
                  <a:gd name="T25" fmla="*/ 103 h 116"/>
                  <a:gd name="T26" fmla="*/ 3 w 114"/>
                  <a:gd name="T27" fmla="*/ 72 h 116"/>
                  <a:gd name="T28" fmla="*/ 0 w 114"/>
                  <a:gd name="T29" fmla="*/ 59 h 116"/>
                  <a:gd name="T30" fmla="*/ 0 w 114"/>
                  <a:gd name="T31" fmla="*/ 60 h 116"/>
                  <a:gd name="T32" fmla="*/ 0 w 114"/>
                  <a:gd name="T33" fmla="*/ 62 h 116"/>
                  <a:gd name="T34" fmla="*/ 1 w 114"/>
                  <a:gd name="T35" fmla="*/ 67 h 116"/>
                  <a:gd name="T36" fmla="*/ 2 w 114"/>
                  <a:gd name="T37" fmla="*/ 73 h 116"/>
                  <a:gd name="T38" fmla="*/ 23 w 114"/>
                  <a:gd name="T39" fmla="*/ 104 h 116"/>
                  <a:gd name="T40" fmla="*/ 47 w 114"/>
                  <a:gd name="T41" fmla="*/ 114 h 116"/>
                  <a:gd name="T42" fmla="*/ 77 w 114"/>
                  <a:gd name="T43" fmla="*/ 112 h 116"/>
                  <a:gd name="T44" fmla="*/ 92 w 114"/>
                  <a:gd name="T45" fmla="*/ 103 h 116"/>
                  <a:gd name="T46" fmla="*/ 104 w 114"/>
                  <a:gd name="T47" fmla="*/ 91 h 116"/>
                  <a:gd name="T48" fmla="*/ 114 w 114"/>
                  <a:gd name="T49" fmla="*/ 57 h 116"/>
                  <a:gd name="T50" fmla="*/ 102 w 114"/>
                  <a:gd name="T51" fmla="*/ 23 h 116"/>
                  <a:gd name="T52" fmla="*/ 90 w 114"/>
                  <a:gd name="T53" fmla="*/ 11 h 116"/>
                  <a:gd name="T54" fmla="*/ 75 w 114"/>
                  <a:gd name="T55" fmla="*/ 4 h 116"/>
                  <a:gd name="T56" fmla="*/ 45 w 114"/>
                  <a:gd name="T57" fmla="*/ 2 h 116"/>
                  <a:gd name="T58" fmla="*/ 21 w 114"/>
                  <a:gd name="T59" fmla="*/ 13 h 116"/>
                  <a:gd name="T60" fmla="*/ 1 w 114"/>
                  <a:gd name="T61" fmla="*/ 45 h 116"/>
                  <a:gd name="T62" fmla="*/ 0 w 114"/>
                  <a:gd name="T63" fmla="*/ 51 h 116"/>
                  <a:gd name="T64" fmla="*/ 0 w 114"/>
                  <a:gd name="T65" fmla="*/ 55 h 116"/>
                  <a:gd name="T66" fmla="*/ 0 w 114"/>
                  <a:gd name="T67" fmla="*/ 58 h 116"/>
                  <a:gd name="T68" fmla="*/ 0 w 114"/>
                  <a:gd name="T69" fmla="*/ 5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16">
                    <a:moveTo>
                      <a:pt x="0" y="59"/>
                    </a:moveTo>
                    <a:cubicBezTo>
                      <a:pt x="0" y="59"/>
                      <a:pt x="0" y="54"/>
                      <a:pt x="2" y="45"/>
                    </a:cubicBezTo>
                    <a:cubicBezTo>
                      <a:pt x="4" y="36"/>
                      <a:pt x="10" y="24"/>
                      <a:pt x="22" y="14"/>
                    </a:cubicBezTo>
                    <a:cubicBezTo>
                      <a:pt x="28" y="9"/>
                      <a:pt x="36" y="5"/>
                      <a:pt x="46" y="3"/>
                    </a:cubicBezTo>
                    <a:cubicBezTo>
                      <a:pt x="55" y="2"/>
                      <a:pt x="65" y="2"/>
                      <a:pt x="75" y="5"/>
                    </a:cubicBezTo>
                    <a:cubicBezTo>
                      <a:pt x="80" y="7"/>
                      <a:pt x="84" y="10"/>
                      <a:pt x="89" y="13"/>
                    </a:cubicBezTo>
                    <a:cubicBezTo>
                      <a:pt x="93" y="16"/>
                      <a:pt x="97" y="20"/>
                      <a:pt x="101" y="24"/>
                    </a:cubicBezTo>
                    <a:cubicBezTo>
                      <a:pt x="108" y="33"/>
                      <a:pt x="112" y="45"/>
                      <a:pt x="112" y="57"/>
                    </a:cubicBezTo>
                    <a:cubicBezTo>
                      <a:pt x="112" y="69"/>
                      <a:pt x="109" y="81"/>
                      <a:pt x="102" y="90"/>
                    </a:cubicBezTo>
                    <a:cubicBezTo>
                      <a:pt x="99" y="95"/>
                      <a:pt x="95" y="99"/>
                      <a:pt x="90" y="102"/>
                    </a:cubicBezTo>
                    <a:cubicBezTo>
                      <a:pt x="86" y="105"/>
                      <a:pt x="81" y="108"/>
                      <a:pt x="76" y="110"/>
                    </a:cubicBezTo>
                    <a:cubicBezTo>
                      <a:pt x="67" y="114"/>
                      <a:pt x="56" y="114"/>
                      <a:pt x="47" y="113"/>
                    </a:cubicBezTo>
                    <a:cubicBezTo>
                      <a:pt x="38" y="111"/>
                      <a:pt x="30" y="107"/>
                      <a:pt x="24" y="103"/>
                    </a:cubicBezTo>
                    <a:cubicBezTo>
                      <a:pt x="11" y="93"/>
                      <a:pt x="5" y="81"/>
                      <a:pt x="3" y="72"/>
                    </a:cubicBezTo>
                    <a:cubicBezTo>
                      <a:pt x="0" y="64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1"/>
                      <a:pt x="0" y="62"/>
                    </a:cubicBezTo>
                    <a:cubicBezTo>
                      <a:pt x="0" y="64"/>
                      <a:pt x="0" y="65"/>
                      <a:pt x="1" y="67"/>
                    </a:cubicBezTo>
                    <a:cubicBezTo>
                      <a:pt x="1" y="68"/>
                      <a:pt x="1" y="70"/>
                      <a:pt x="2" y="73"/>
                    </a:cubicBezTo>
                    <a:cubicBezTo>
                      <a:pt x="4" y="81"/>
                      <a:pt x="10" y="94"/>
                      <a:pt x="23" y="104"/>
                    </a:cubicBezTo>
                    <a:cubicBezTo>
                      <a:pt x="29" y="109"/>
                      <a:pt x="37" y="113"/>
                      <a:pt x="47" y="114"/>
                    </a:cubicBezTo>
                    <a:cubicBezTo>
                      <a:pt x="56" y="116"/>
                      <a:pt x="67" y="115"/>
                      <a:pt x="77" y="112"/>
                    </a:cubicBezTo>
                    <a:cubicBezTo>
                      <a:pt x="82" y="110"/>
                      <a:pt x="87" y="107"/>
                      <a:pt x="92" y="103"/>
                    </a:cubicBezTo>
                    <a:cubicBezTo>
                      <a:pt x="96" y="100"/>
                      <a:pt x="100" y="96"/>
                      <a:pt x="104" y="91"/>
                    </a:cubicBezTo>
                    <a:cubicBezTo>
                      <a:pt x="110" y="82"/>
                      <a:pt x="114" y="69"/>
                      <a:pt x="114" y="57"/>
                    </a:cubicBezTo>
                    <a:cubicBezTo>
                      <a:pt x="114" y="44"/>
                      <a:pt x="110" y="32"/>
                      <a:pt x="102" y="23"/>
                    </a:cubicBezTo>
                    <a:cubicBezTo>
                      <a:pt x="99" y="18"/>
                      <a:pt x="95" y="14"/>
                      <a:pt x="90" y="11"/>
                    </a:cubicBezTo>
                    <a:cubicBezTo>
                      <a:pt x="85" y="8"/>
                      <a:pt x="80" y="5"/>
                      <a:pt x="75" y="4"/>
                    </a:cubicBezTo>
                    <a:cubicBezTo>
                      <a:pt x="65" y="0"/>
                      <a:pt x="55" y="0"/>
                      <a:pt x="45" y="2"/>
                    </a:cubicBezTo>
                    <a:cubicBezTo>
                      <a:pt x="36" y="4"/>
                      <a:pt x="28" y="8"/>
                      <a:pt x="21" y="13"/>
                    </a:cubicBezTo>
                    <a:cubicBezTo>
                      <a:pt x="8" y="23"/>
                      <a:pt x="3" y="36"/>
                      <a:pt x="1" y="45"/>
                    </a:cubicBezTo>
                    <a:cubicBezTo>
                      <a:pt x="1" y="47"/>
                      <a:pt x="1" y="49"/>
                      <a:pt x="0" y="51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0" y="56"/>
                      <a:pt x="0" y="57"/>
                      <a:pt x="0" y="58"/>
                    </a:cubicBezTo>
                    <a:cubicBezTo>
                      <a:pt x="0" y="58"/>
                      <a:pt x="0" y="59"/>
                      <a:pt x="0" y="5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任意多边形 212">
                <a:extLst>
                  <a:ext uri="{FF2B5EF4-FFF2-40B4-BE49-F238E27FC236}">
                    <a16:creationId xmlns:a16="http://schemas.microsoft.com/office/drawing/2014/main" id="{A27C095E-1732-4D9D-8ABC-991821F9D557}"/>
                  </a:ext>
                </a:extLst>
              </p:cNvPr>
              <p:cNvSpPr/>
              <p:nvPr/>
            </p:nvSpPr>
            <p:spPr bwMode="auto">
              <a:xfrm>
                <a:off x="6759576" y="3073394"/>
                <a:ext cx="309563" cy="312738"/>
              </a:xfrm>
              <a:custGeom>
                <a:avLst/>
                <a:gdLst>
                  <a:gd name="T0" fmla="*/ 1 w 115"/>
                  <a:gd name="T1" fmla="*/ 59 h 116"/>
                  <a:gd name="T2" fmla="*/ 2 w 115"/>
                  <a:gd name="T3" fmla="*/ 45 h 116"/>
                  <a:gd name="T4" fmla="*/ 23 w 115"/>
                  <a:gd name="T5" fmla="*/ 15 h 116"/>
                  <a:gd name="T6" fmla="*/ 46 w 115"/>
                  <a:gd name="T7" fmla="*/ 4 h 116"/>
                  <a:gd name="T8" fmla="*/ 75 w 115"/>
                  <a:gd name="T9" fmla="*/ 6 h 116"/>
                  <a:gd name="T10" fmla="*/ 89 w 115"/>
                  <a:gd name="T11" fmla="*/ 13 h 116"/>
                  <a:gd name="T12" fmla="*/ 101 w 115"/>
                  <a:gd name="T13" fmla="*/ 25 h 116"/>
                  <a:gd name="T14" fmla="*/ 113 w 115"/>
                  <a:gd name="T15" fmla="*/ 57 h 116"/>
                  <a:gd name="T16" fmla="*/ 102 w 115"/>
                  <a:gd name="T17" fmla="*/ 90 h 116"/>
                  <a:gd name="T18" fmla="*/ 91 w 115"/>
                  <a:gd name="T19" fmla="*/ 102 h 116"/>
                  <a:gd name="T20" fmla="*/ 77 w 115"/>
                  <a:gd name="T21" fmla="*/ 110 h 116"/>
                  <a:gd name="T22" fmla="*/ 48 w 115"/>
                  <a:gd name="T23" fmla="*/ 113 h 116"/>
                  <a:gd name="T24" fmla="*/ 24 w 115"/>
                  <a:gd name="T25" fmla="*/ 103 h 116"/>
                  <a:gd name="T26" fmla="*/ 3 w 115"/>
                  <a:gd name="T27" fmla="*/ 73 h 116"/>
                  <a:gd name="T28" fmla="*/ 1 w 115"/>
                  <a:gd name="T29" fmla="*/ 59 h 116"/>
                  <a:gd name="T30" fmla="*/ 1 w 115"/>
                  <a:gd name="T31" fmla="*/ 60 h 116"/>
                  <a:gd name="T32" fmla="*/ 1 w 115"/>
                  <a:gd name="T33" fmla="*/ 63 h 116"/>
                  <a:gd name="T34" fmla="*/ 1 w 115"/>
                  <a:gd name="T35" fmla="*/ 67 h 116"/>
                  <a:gd name="T36" fmla="*/ 2 w 115"/>
                  <a:gd name="T37" fmla="*/ 73 h 116"/>
                  <a:gd name="T38" fmla="*/ 23 w 115"/>
                  <a:gd name="T39" fmla="*/ 104 h 116"/>
                  <a:gd name="T40" fmla="*/ 47 w 115"/>
                  <a:gd name="T41" fmla="*/ 115 h 116"/>
                  <a:gd name="T42" fmla="*/ 77 w 115"/>
                  <a:gd name="T43" fmla="*/ 112 h 116"/>
                  <a:gd name="T44" fmla="*/ 92 w 115"/>
                  <a:gd name="T45" fmla="*/ 104 h 116"/>
                  <a:gd name="T46" fmla="*/ 104 w 115"/>
                  <a:gd name="T47" fmla="*/ 92 h 116"/>
                  <a:gd name="T48" fmla="*/ 115 w 115"/>
                  <a:gd name="T49" fmla="*/ 57 h 116"/>
                  <a:gd name="T50" fmla="*/ 103 w 115"/>
                  <a:gd name="T51" fmla="*/ 24 h 116"/>
                  <a:gd name="T52" fmla="*/ 90 w 115"/>
                  <a:gd name="T53" fmla="*/ 12 h 116"/>
                  <a:gd name="T54" fmla="*/ 76 w 115"/>
                  <a:gd name="T55" fmla="*/ 4 h 116"/>
                  <a:gd name="T56" fmla="*/ 46 w 115"/>
                  <a:gd name="T57" fmla="*/ 2 h 116"/>
                  <a:gd name="T58" fmla="*/ 22 w 115"/>
                  <a:gd name="T59" fmla="*/ 13 h 116"/>
                  <a:gd name="T60" fmla="*/ 2 w 115"/>
                  <a:gd name="T61" fmla="*/ 45 h 116"/>
                  <a:gd name="T62" fmla="*/ 1 w 115"/>
                  <a:gd name="T63" fmla="*/ 51 h 116"/>
                  <a:gd name="T64" fmla="*/ 0 w 115"/>
                  <a:gd name="T65" fmla="*/ 56 h 116"/>
                  <a:gd name="T66" fmla="*/ 0 w 115"/>
                  <a:gd name="T67" fmla="*/ 58 h 116"/>
                  <a:gd name="T68" fmla="*/ 1 w 115"/>
                  <a:gd name="T69" fmla="*/ 5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5" h="116">
                    <a:moveTo>
                      <a:pt x="1" y="59"/>
                    </a:moveTo>
                    <a:cubicBezTo>
                      <a:pt x="1" y="59"/>
                      <a:pt x="0" y="54"/>
                      <a:pt x="2" y="45"/>
                    </a:cubicBezTo>
                    <a:cubicBezTo>
                      <a:pt x="5" y="37"/>
                      <a:pt x="10" y="24"/>
                      <a:pt x="23" y="15"/>
                    </a:cubicBezTo>
                    <a:cubicBezTo>
                      <a:pt x="29" y="10"/>
                      <a:pt x="37" y="6"/>
                      <a:pt x="46" y="4"/>
                    </a:cubicBezTo>
                    <a:cubicBezTo>
                      <a:pt x="55" y="2"/>
                      <a:pt x="65" y="2"/>
                      <a:pt x="75" y="6"/>
                    </a:cubicBezTo>
                    <a:cubicBezTo>
                      <a:pt x="80" y="7"/>
                      <a:pt x="85" y="10"/>
                      <a:pt x="89" y="13"/>
                    </a:cubicBezTo>
                    <a:cubicBezTo>
                      <a:pt x="94" y="16"/>
                      <a:pt x="98" y="20"/>
                      <a:pt x="101" y="25"/>
                    </a:cubicBezTo>
                    <a:cubicBezTo>
                      <a:pt x="108" y="34"/>
                      <a:pt x="112" y="45"/>
                      <a:pt x="113" y="57"/>
                    </a:cubicBezTo>
                    <a:cubicBezTo>
                      <a:pt x="113" y="69"/>
                      <a:pt x="109" y="81"/>
                      <a:pt x="102" y="90"/>
                    </a:cubicBezTo>
                    <a:cubicBezTo>
                      <a:pt x="99" y="95"/>
                      <a:pt x="95" y="99"/>
                      <a:pt x="91" y="102"/>
                    </a:cubicBezTo>
                    <a:cubicBezTo>
                      <a:pt x="86" y="106"/>
                      <a:pt x="82" y="108"/>
                      <a:pt x="77" y="110"/>
                    </a:cubicBezTo>
                    <a:cubicBezTo>
                      <a:pt x="67" y="114"/>
                      <a:pt x="57" y="115"/>
                      <a:pt x="48" y="113"/>
                    </a:cubicBezTo>
                    <a:cubicBezTo>
                      <a:pt x="38" y="112"/>
                      <a:pt x="30" y="108"/>
                      <a:pt x="24" y="103"/>
                    </a:cubicBezTo>
                    <a:cubicBezTo>
                      <a:pt x="11" y="94"/>
                      <a:pt x="5" y="81"/>
                      <a:pt x="3" y="73"/>
                    </a:cubicBezTo>
                    <a:cubicBezTo>
                      <a:pt x="1" y="64"/>
                      <a:pt x="1" y="59"/>
                      <a:pt x="1" y="59"/>
                    </a:cubicBezTo>
                    <a:cubicBezTo>
                      <a:pt x="1" y="59"/>
                      <a:pt x="1" y="60"/>
                      <a:pt x="1" y="60"/>
                    </a:cubicBezTo>
                    <a:cubicBezTo>
                      <a:pt x="1" y="61"/>
                      <a:pt x="1" y="62"/>
                      <a:pt x="1" y="63"/>
                    </a:cubicBezTo>
                    <a:cubicBezTo>
                      <a:pt x="1" y="64"/>
                      <a:pt x="1" y="66"/>
                      <a:pt x="1" y="67"/>
                    </a:cubicBezTo>
                    <a:cubicBezTo>
                      <a:pt x="1" y="69"/>
                      <a:pt x="1" y="71"/>
                      <a:pt x="2" y="73"/>
                    </a:cubicBezTo>
                    <a:cubicBezTo>
                      <a:pt x="4" y="82"/>
                      <a:pt x="10" y="95"/>
                      <a:pt x="23" y="104"/>
                    </a:cubicBezTo>
                    <a:cubicBezTo>
                      <a:pt x="30" y="109"/>
                      <a:pt x="38" y="113"/>
                      <a:pt x="47" y="115"/>
                    </a:cubicBezTo>
                    <a:cubicBezTo>
                      <a:pt x="57" y="116"/>
                      <a:pt x="67" y="116"/>
                      <a:pt x="77" y="112"/>
                    </a:cubicBezTo>
                    <a:cubicBezTo>
                      <a:pt x="83" y="110"/>
                      <a:pt x="87" y="107"/>
                      <a:pt x="92" y="104"/>
                    </a:cubicBezTo>
                    <a:cubicBezTo>
                      <a:pt x="96" y="101"/>
                      <a:pt x="101" y="96"/>
                      <a:pt x="104" y="92"/>
                    </a:cubicBezTo>
                    <a:cubicBezTo>
                      <a:pt x="111" y="82"/>
                      <a:pt x="115" y="70"/>
                      <a:pt x="115" y="57"/>
                    </a:cubicBezTo>
                    <a:cubicBezTo>
                      <a:pt x="114" y="45"/>
                      <a:pt x="110" y="33"/>
                      <a:pt x="103" y="24"/>
                    </a:cubicBezTo>
                    <a:cubicBezTo>
                      <a:pt x="99" y="19"/>
                      <a:pt x="95" y="15"/>
                      <a:pt x="90" y="12"/>
                    </a:cubicBezTo>
                    <a:cubicBezTo>
                      <a:pt x="86" y="8"/>
                      <a:pt x="81" y="6"/>
                      <a:pt x="76" y="4"/>
                    </a:cubicBezTo>
                    <a:cubicBezTo>
                      <a:pt x="66" y="0"/>
                      <a:pt x="55" y="0"/>
                      <a:pt x="46" y="2"/>
                    </a:cubicBezTo>
                    <a:cubicBezTo>
                      <a:pt x="36" y="4"/>
                      <a:pt x="28" y="8"/>
                      <a:pt x="22" y="13"/>
                    </a:cubicBezTo>
                    <a:cubicBezTo>
                      <a:pt x="9" y="24"/>
                      <a:pt x="4" y="37"/>
                      <a:pt x="2" y="45"/>
                    </a:cubicBezTo>
                    <a:cubicBezTo>
                      <a:pt x="1" y="48"/>
                      <a:pt x="1" y="50"/>
                      <a:pt x="1" y="51"/>
                    </a:cubicBezTo>
                    <a:cubicBezTo>
                      <a:pt x="0" y="53"/>
                      <a:pt x="0" y="54"/>
                      <a:pt x="0" y="56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59"/>
                      <a:pt x="1" y="59"/>
                      <a:pt x="1" y="5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任意多边形 213">
                <a:extLst>
                  <a:ext uri="{FF2B5EF4-FFF2-40B4-BE49-F238E27FC236}">
                    <a16:creationId xmlns:a16="http://schemas.microsoft.com/office/drawing/2014/main" id="{A024A685-6C6C-4811-B53A-3C3515658344}"/>
                  </a:ext>
                </a:extLst>
              </p:cNvPr>
              <p:cNvSpPr/>
              <p:nvPr/>
            </p:nvSpPr>
            <p:spPr bwMode="auto">
              <a:xfrm>
                <a:off x="7058026" y="3184519"/>
                <a:ext cx="123825" cy="38100"/>
              </a:xfrm>
              <a:custGeom>
                <a:avLst/>
                <a:gdLst>
                  <a:gd name="T0" fmla="*/ 0 w 46"/>
                  <a:gd name="T1" fmla="*/ 14 h 14"/>
                  <a:gd name="T2" fmla="*/ 6 w 46"/>
                  <a:gd name="T3" fmla="*/ 9 h 14"/>
                  <a:gd name="T4" fmla="*/ 23 w 46"/>
                  <a:gd name="T5" fmla="*/ 2 h 14"/>
                  <a:gd name="T6" fmla="*/ 40 w 46"/>
                  <a:gd name="T7" fmla="*/ 8 h 14"/>
                  <a:gd name="T8" fmla="*/ 46 w 46"/>
                  <a:gd name="T9" fmla="*/ 13 h 14"/>
                  <a:gd name="T10" fmla="*/ 41 w 46"/>
                  <a:gd name="T11" fmla="*/ 7 h 14"/>
                  <a:gd name="T12" fmla="*/ 22 w 46"/>
                  <a:gd name="T13" fmla="*/ 0 h 14"/>
                  <a:gd name="T14" fmla="*/ 5 w 46"/>
                  <a:gd name="T15" fmla="*/ 8 h 14"/>
                  <a:gd name="T16" fmla="*/ 0 w 46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4">
                    <a:moveTo>
                      <a:pt x="0" y="14"/>
                    </a:moveTo>
                    <a:cubicBezTo>
                      <a:pt x="0" y="14"/>
                      <a:pt x="2" y="12"/>
                      <a:pt x="6" y="9"/>
                    </a:cubicBezTo>
                    <a:cubicBezTo>
                      <a:pt x="9" y="6"/>
                      <a:pt x="15" y="2"/>
                      <a:pt x="23" y="2"/>
                    </a:cubicBezTo>
                    <a:cubicBezTo>
                      <a:pt x="30" y="2"/>
                      <a:pt x="36" y="5"/>
                      <a:pt x="40" y="8"/>
                    </a:cubicBezTo>
                    <a:cubicBezTo>
                      <a:pt x="44" y="11"/>
                      <a:pt x="45" y="13"/>
                      <a:pt x="46" y="13"/>
                    </a:cubicBezTo>
                    <a:cubicBezTo>
                      <a:pt x="46" y="13"/>
                      <a:pt x="44" y="10"/>
                      <a:pt x="41" y="7"/>
                    </a:cubicBezTo>
                    <a:cubicBezTo>
                      <a:pt x="37" y="4"/>
                      <a:pt x="30" y="0"/>
                      <a:pt x="22" y="0"/>
                    </a:cubicBezTo>
                    <a:cubicBezTo>
                      <a:pt x="15" y="0"/>
                      <a:pt x="8" y="4"/>
                      <a:pt x="5" y="8"/>
                    </a:cubicBezTo>
                    <a:cubicBezTo>
                      <a:pt x="1" y="11"/>
                      <a:pt x="0" y="14"/>
                      <a:pt x="0" y="1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任意多边形 214">
                <a:extLst>
                  <a:ext uri="{FF2B5EF4-FFF2-40B4-BE49-F238E27FC236}">
                    <a16:creationId xmlns:a16="http://schemas.microsoft.com/office/drawing/2014/main" id="{932D8BD8-3CA1-4F71-8137-1B15A2E772B2}"/>
                  </a:ext>
                </a:extLst>
              </p:cNvPr>
              <p:cNvSpPr/>
              <p:nvPr/>
            </p:nvSpPr>
            <p:spPr bwMode="auto">
              <a:xfrm>
                <a:off x="6551614" y="3170231"/>
                <a:ext cx="209550" cy="26988"/>
              </a:xfrm>
              <a:custGeom>
                <a:avLst/>
                <a:gdLst>
                  <a:gd name="T0" fmla="*/ 0 w 78"/>
                  <a:gd name="T1" fmla="*/ 1 h 10"/>
                  <a:gd name="T2" fmla="*/ 12 w 78"/>
                  <a:gd name="T3" fmla="*/ 3 h 10"/>
                  <a:gd name="T4" fmla="*/ 39 w 78"/>
                  <a:gd name="T5" fmla="*/ 6 h 10"/>
                  <a:gd name="T6" fmla="*/ 67 w 78"/>
                  <a:gd name="T7" fmla="*/ 9 h 10"/>
                  <a:gd name="T8" fmla="*/ 78 w 78"/>
                  <a:gd name="T9" fmla="*/ 10 h 10"/>
                  <a:gd name="T10" fmla="*/ 67 w 78"/>
                  <a:gd name="T11" fmla="*/ 7 h 10"/>
                  <a:gd name="T12" fmla="*/ 39 w 78"/>
                  <a:gd name="T13" fmla="*/ 4 h 10"/>
                  <a:gd name="T14" fmla="*/ 12 w 78"/>
                  <a:gd name="T15" fmla="*/ 2 h 10"/>
                  <a:gd name="T16" fmla="*/ 0 w 78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0">
                    <a:moveTo>
                      <a:pt x="0" y="1"/>
                    </a:moveTo>
                    <a:cubicBezTo>
                      <a:pt x="0" y="1"/>
                      <a:pt x="5" y="2"/>
                      <a:pt x="12" y="3"/>
                    </a:cubicBezTo>
                    <a:cubicBezTo>
                      <a:pt x="19" y="4"/>
                      <a:pt x="28" y="5"/>
                      <a:pt x="39" y="6"/>
                    </a:cubicBezTo>
                    <a:cubicBezTo>
                      <a:pt x="50" y="7"/>
                      <a:pt x="59" y="8"/>
                      <a:pt x="67" y="9"/>
                    </a:cubicBezTo>
                    <a:cubicBezTo>
                      <a:pt x="74" y="9"/>
                      <a:pt x="78" y="10"/>
                      <a:pt x="78" y="10"/>
                    </a:cubicBezTo>
                    <a:cubicBezTo>
                      <a:pt x="78" y="9"/>
                      <a:pt x="74" y="8"/>
                      <a:pt x="67" y="7"/>
                    </a:cubicBezTo>
                    <a:cubicBezTo>
                      <a:pt x="60" y="6"/>
                      <a:pt x="50" y="5"/>
                      <a:pt x="39" y="4"/>
                    </a:cubicBezTo>
                    <a:cubicBezTo>
                      <a:pt x="29" y="3"/>
                      <a:pt x="20" y="2"/>
                      <a:pt x="12" y="2"/>
                    </a:cubicBezTo>
                    <a:cubicBezTo>
                      <a:pt x="5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任意多边形 215">
                <a:extLst>
                  <a:ext uri="{FF2B5EF4-FFF2-40B4-BE49-F238E27FC236}">
                    <a16:creationId xmlns:a16="http://schemas.microsoft.com/office/drawing/2014/main" id="{A73A63AB-D7F5-49BF-96FC-1C99135CEA35}"/>
                  </a:ext>
                </a:extLst>
              </p:cNvPr>
              <p:cNvSpPr/>
              <p:nvPr/>
            </p:nvSpPr>
            <p:spPr bwMode="auto">
              <a:xfrm>
                <a:off x="7415214" y="3205156"/>
                <a:ext cx="46038" cy="115888"/>
              </a:xfrm>
              <a:custGeom>
                <a:avLst/>
                <a:gdLst>
                  <a:gd name="T0" fmla="*/ 0 w 17"/>
                  <a:gd name="T1" fmla="*/ 42 h 43"/>
                  <a:gd name="T2" fmla="*/ 12 w 17"/>
                  <a:gd name="T3" fmla="*/ 23 h 43"/>
                  <a:gd name="T4" fmla="*/ 16 w 17"/>
                  <a:gd name="T5" fmla="*/ 1 h 43"/>
                  <a:gd name="T6" fmla="*/ 17 w 17"/>
                  <a:gd name="T7" fmla="*/ 7 h 43"/>
                  <a:gd name="T8" fmla="*/ 14 w 17"/>
                  <a:gd name="T9" fmla="*/ 24 h 43"/>
                  <a:gd name="T10" fmla="*/ 6 w 17"/>
                  <a:gd name="T11" fmla="*/ 38 h 43"/>
                  <a:gd name="T12" fmla="*/ 0 w 17"/>
                  <a:gd name="T13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43">
                    <a:moveTo>
                      <a:pt x="0" y="42"/>
                    </a:moveTo>
                    <a:cubicBezTo>
                      <a:pt x="0" y="42"/>
                      <a:pt x="8" y="35"/>
                      <a:pt x="12" y="23"/>
                    </a:cubicBezTo>
                    <a:cubicBezTo>
                      <a:pt x="17" y="11"/>
                      <a:pt x="15" y="1"/>
                      <a:pt x="16" y="1"/>
                    </a:cubicBezTo>
                    <a:cubicBezTo>
                      <a:pt x="16" y="0"/>
                      <a:pt x="17" y="3"/>
                      <a:pt x="17" y="7"/>
                    </a:cubicBezTo>
                    <a:cubicBezTo>
                      <a:pt x="17" y="12"/>
                      <a:pt x="17" y="18"/>
                      <a:pt x="14" y="24"/>
                    </a:cubicBezTo>
                    <a:cubicBezTo>
                      <a:pt x="12" y="30"/>
                      <a:pt x="9" y="35"/>
                      <a:pt x="6" y="38"/>
                    </a:cubicBezTo>
                    <a:cubicBezTo>
                      <a:pt x="3" y="41"/>
                      <a:pt x="1" y="43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任意多边形 216">
                <a:extLst>
                  <a:ext uri="{FF2B5EF4-FFF2-40B4-BE49-F238E27FC236}">
                    <a16:creationId xmlns:a16="http://schemas.microsoft.com/office/drawing/2014/main" id="{11B682C8-1A03-4CD8-9E66-96504F9FB5EC}"/>
                  </a:ext>
                </a:extLst>
              </p:cNvPr>
              <p:cNvSpPr/>
              <p:nvPr/>
            </p:nvSpPr>
            <p:spPr bwMode="auto">
              <a:xfrm>
                <a:off x="7442201" y="3149594"/>
                <a:ext cx="14288" cy="23813"/>
              </a:xfrm>
              <a:custGeom>
                <a:avLst/>
                <a:gdLst>
                  <a:gd name="T0" fmla="*/ 0 w 5"/>
                  <a:gd name="T1" fmla="*/ 0 h 9"/>
                  <a:gd name="T2" fmla="*/ 4 w 5"/>
                  <a:gd name="T3" fmla="*/ 4 h 9"/>
                  <a:gd name="T4" fmla="*/ 4 w 5"/>
                  <a:gd name="T5" fmla="*/ 9 h 9"/>
                  <a:gd name="T6" fmla="*/ 2 w 5"/>
                  <a:gd name="T7" fmla="*/ 4 h 9"/>
                  <a:gd name="T8" fmla="*/ 0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0" y="0"/>
                    </a:moveTo>
                    <a:cubicBezTo>
                      <a:pt x="0" y="0"/>
                      <a:pt x="3" y="1"/>
                      <a:pt x="4" y="4"/>
                    </a:cubicBezTo>
                    <a:cubicBezTo>
                      <a:pt x="5" y="6"/>
                      <a:pt x="5" y="9"/>
                      <a:pt x="4" y="9"/>
                    </a:cubicBezTo>
                    <a:cubicBezTo>
                      <a:pt x="4" y="9"/>
                      <a:pt x="3" y="7"/>
                      <a:pt x="2" y="4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任意多边形 217">
                <a:extLst>
                  <a:ext uri="{FF2B5EF4-FFF2-40B4-BE49-F238E27FC236}">
                    <a16:creationId xmlns:a16="http://schemas.microsoft.com/office/drawing/2014/main" id="{DAD7000C-40B1-40B7-BE35-7346300FE29E}"/>
                  </a:ext>
                </a:extLst>
              </p:cNvPr>
              <p:cNvSpPr/>
              <p:nvPr/>
            </p:nvSpPr>
            <p:spPr bwMode="auto">
              <a:xfrm>
                <a:off x="7008814" y="3138481"/>
                <a:ext cx="41275" cy="147638"/>
              </a:xfrm>
              <a:custGeom>
                <a:avLst/>
                <a:gdLst>
                  <a:gd name="T0" fmla="*/ 10 w 15"/>
                  <a:gd name="T1" fmla="*/ 55 h 55"/>
                  <a:gd name="T2" fmla="*/ 12 w 15"/>
                  <a:gd name="T3" fmla="*/ 47 h 55"/>
                  <a:gd name="T4" fmla="*/ 12 w 15"/>
                  <a:gd name="T5" fmla="*/ 27 h 55"/>
                  <a:gd name="T6" fmla="*/ 5 w 15"/>
                  <a:gd name="T7" fmla="*/ 8 h 55"/>
                  <a:gd name="T8" fmla="*/ 0 w 15"/>
                  <a:gd name="T9" fmla="*/ 0 h 55"/>
                  <a:gd name="T10" fmla="*/ 6 w 15"/>
                  <a:gd name="T11" fmla="*/ 7 h 55"/>
                  <a:gd name="T12" fmla="*/ 14 w 15"/>
                  <a:gd name="T13" fmla="*/ 26 h 55"/>
                  <a:gd name="T14" fmla="*/ 13 w 15"/>
                  <a:gd name="T15" fmla="*/ 47 h 55"/>
                  <a:gd name="T16" fmla="*/ 10 w 15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5">
                    <a:moveTo>
                      <a:pt x="10" y="55"/>
                    </a:moveTo>
                    <a:cubicBezTo>
                      <a:pt x="10" y="55"/>
                      <a:pt x="11" y="52"/>
                      <a:pt x="12" y="47"/>
                    </a:cubicBezTo>
                    <a:cubicBezTo>
                      <a:pt x="13" y="42"/>
                      <a:pt x="13" y="34"/>
                      <a:pt x="12" y="27"/>
                    </a:cubicBezTo>
                    <a:cubicBezTo>
                      <a:pt x="10" y="19"/>
                      <a:pt x="7" y="12"/>
                      <a:pt x="5" y="8"/>
                    </a:cubicBezTo>
                    <a:cubicBezTo>
                      <a:pt x="2" y="3"/>
                      <a:pt x="0" y="1"/>
                      <a:pt x="0" y="0"/>
                    </a:cubicBezTo>
                    <a:cubicBezTo>
                      <a:pt x="0" y="0"/>
                      <a:pt x="3" y="2"/>
                      <a:pt x="6" y="7"/>
                    </a:cubicBezTo>
                    <a:cubicBezTo>
                      <a:pt x="9" y="11"/>
                      <a:pt x="12" y="18"/>
                      <a:pt x="14" y="26"/>
                    </a:cubicBezTo>
                    <a:cubicBezTo>
                      <a:pt x="15" y="34"/>
                      <a:pt x="15" y="42"/>
                      <a:pt x="13" y="47"/>
                    </a:cubicBezTo>
                    <a:cubicBezTo>
                      <a:pt x="12" y="52"/>
                      <a:pt x="10" y="55"/>
                      <a:pt x="1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任意多边形 220">
                <a:extLst>
                  <a:ext uri="{FF2B5EF4-FFF2-40B4-BE49-F238E27FC236}">
                    <a16:creationId xmlns:a16="http://schemas.microsoft.com/office/drawing/2014/main" id="{D69C184F-90A1-4CC9-AC83-71ADDF7771EC}"/>
                  </a:ext>
                </a:extLst>
              </p:cNvPr>
              <p:cNvSpPr/>
              <p:nvPr/>
            </p:nvSpPr>
            <p:spPr bwMode="auto">
              <a:xfrm>
                <a:off x="6003926" y="5151438"/>
                <a:ext cx="1355725" cy="573088"/>
              </a:xfrm>
              <a:custGeom>
                <a:avLst/>
                <a:gdLst>
                  <a:gd name="T0" fmla="*/ 286 w 503"/>
                  <a:gd name="T1" fmla="*/ 173 h 213"/>
                  <a:gd name="T2" fmla="*/ 346 w 503"/>
                  <a:gd name="T3" fmla="*/ 191 h 213"/>
                  <a:gd name="T4" fmla="*/ 394 w 503"/>
                  <a:gd name="T5" fmla="*/ 209 h 213"/>
                  <a:gd name="T6" fmla="*/ 428 w 503"/>
                  <a:gd name="T7" fmla="*/ 196 h 213"/>
                  <a:gd name="T8" fmla="*/ 414 w 503"/>
                  <a:gd name="T9" fmla="*/ 183 h 213"/>
                  <a:gd name="T10" fmla="*/ 376 w 503"/>
                  <a:gd name="T11" fmla="*/ 166 h 213"/>
                  <a:gd name="T12" fmla="*/ 354 w 503"/>
                  <a:gd name="T13" fmla="*/ 142 h 213"/>
                  <a:gd name="T14" fmla="*/ 376 w 503"/>
                  <a:gd name="T15" fmla="*/ 145 h 213"/>
                  <a:gd name="T16" fmla="*/ 437 w 503"/>
                  <a:gd name="T17" fmla="*/ 186 h 213"/>
                  <a:gd name="T18" fmla="*/ 459 w 503"/>
                  <a:gd name="T19" fmla="*/ 174 h 213"/>
                  <a:gd name="T20" fmla="*/ 409 w 503"/>
                  <a:gd name="T21" fmla="*/ 117 h 213"/>
                  <a:gd name="T22" fmla="*/ 467 w 503"/>
                  <a:gd name="T23" fmla="*/ 156 h 213"/>
                  <a:gd name="T24" fmla="*/ 492 w 503"/>
                  <a:gd name="T25" fmla="*/ 162 h 213"/>
                  <a:gd name="T26" fmla="*/ 492 w 503"/>
                  <a:gd name="T27" fmla="*/ 135 h 213"/>
                  <a:gd name="T28" fmla="*/ 393 w 503"/>
                  <a:gd name="T29" fmla="*/ 55 h 213"/>
                  <a:gd name="T30" fmla="*/ 417 w 503"/>
                  <a:gd name="T31" fmla="*/ 50 h 213"/>
                  <a:gd name="T32" fmla="*/ 444 w 503"/>
                  <a:gd name="T33" fmla="*/ 61 h 213"/>
                  <a:gd name="T34" fmla="*/ 455 w 503"/>
                  <a:gd name="T35" fmla="*/ 86 h 213"/>
                  <a:gd name="T36" fmla="*/ 481 w 503"/>
                  <a:gd name="T37" fmla="*/ 86 h 213"/>
                  <a:gd name="T38" fmla="*/ 471 w 503"/>
                  <a:gd name="T39" fmla="*/ 33 h 213"/>
                  <a:gd name="T40" fmla="*/ 419 w 503"/>
                  <a:gd name="T41" fmla="*/ 0 h 213"/>
                  <a:gd name="T42" fmla="*/ 357 w 503"/>
                  <a:gd name="T43" fmla="*/ 10 h 213"/>
                  <a:gd name="T44" fmla="*/ 340 w 503"/>
                  <a:gd name="T45" fmla="*/ 29 h 213"/>
                  <a:gd name="T46" fmla="*/ 325 w 503"/>
                  <a:gd name="T47" fmla="*/ 35 h 213"/>
                  <a:gd name="T48" fmla="*/ 296 w 503"/>
                  <a:gd name="T49" fmla="*/ 65 h 213"/>
                  <a:gd name="T50" fmla="*/ 75 w 503"/>
                  <a:gd name="T51" fmla="*/ 24 h 213"/>
                  <a:gd name="T52" fmla="*/ 56 w 503"/>
                  <a:gd name="T53" fmla="*/ 19 h 213"/>
                  <a:gd name="T54" fmla="*/ 6 w 503"/>
                  <a:gd name="T55" fmla="*/ 119 h 213"/>
                  <a:gd name="T56" fmla="*/ 6 w 503"/>
                  <a:gd name="T57" fmla="*/ 146 h 213"/>
                  <a:gd name="T58" fmla="*/ 286 w 503"/>
                  <a:gd name="T59" fmla="*/ 17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3" h="213">
                    <a:moveTo>
                      <a:pt x="286" y="173"/>
                    </a:moveTo>
                    <a:cubicBezTo>
                      <a:pt x="346" y="191"/>
                      <a:pt x="346" y="191"/>
                      <a:pt x="346" y="191"/>
                    </a:cubicBezTo>
                    <a:cubicBezTo>
                      <a:pt x="346" y="191"/>
                      <a:pt x="378" y="205"/>
                      <a:pt x="394" y="209"/>
                    </a:cubicBezTo>
                    <a:cubicBezTo>
                      <a:pt x="414" y="213"/>
                      <a:pt x="428" y="207"/>
                      <a:pt x="428" y="196"/>
                    </a:cubicBezTo>
                    <a:cubicBezTo>
                      <a:pt x="429" y="185"/>
                      <a:pt x="414" y="183"/>
                      <a:pt x="414" y="183"/>
                    </a:cubicBezTo>
                    <a:cubicBezTo>
                      <a:pt x="414" y="183"/>
                      <a:pt x="389" y="174"/>
                      <a:pt x="376" y="166"/>
                    </a:cubicBezTo>
                    <a:cubicBezTo>
                      <a:pt x="362" y="158"/>
                      <a:pt x="354" y="142"/>
                      <a:pt x="354" y="142"/>
                    </a:cubicBezTo>
                    <a:cubicBezTo>
                      <a:pt x="376" y="145"/>
                      <a:pt x="376" y="145"/>
                      <a:pt x="376" y="145"/>
                    </a:cubicBezTo>
                    <a:cubicBezTo>
                      <a:pt x="376" y="145"/>
                      <a:pt x="420" y="177"/>
                      <a:pt x="437" y="186"/>
                    </a:cubicBezTo>
                    <a:cubicBezTo>
                      <a:pt x="454" y="196"/>
                      <a:pt x="458" y="179"/>
                      <a:pt x="459" y="174"/>
                    </a:cubicBezTo>
                    <a:cubicBezTo>
                      <a:pt x="460" y="169"/>
                      <a:pt x="409" y="117"/>
                      <a:pt x="409" y="117"/>
                    </a:cubicBezTo>
                    <a:cubicBezTo>
                      <a:pt x="409" y="117"/>
                      <a:pt x="458" y="148"/>
                      <a:pt x="467" y="156"/>
                    </a:cubicBezTo>
                    <a:cubicBezTo>
                      <a:pt x="476" y="164"/>
                      <a:pt x="489" y="167"/>
                      <a:pt x="492" y="162"/>
                    </a:cubicBezTo>
                    <a:cubicBezTo>
                      <a:pt x="495" y="156"/>
                      <a:pt x="503" y="156"/>
                      <a:pt x="492" y="135"/>
                    </a:cubicBezTo>
                    <a:cubicBezTo>
                      <a:pt x="481" y="113"/>
                      <a:pt x="393" y="55"/>
                      <a:pt x="393" y="55"/>
                    </a:cubicBezTo>
                    <a:cubicBezTo>
                      <a:pt x="417" y="50"/>
                      <a:pt x="417" y="50"/>
                      <a:pt x="417" y="50"/>
                    </a:cubicBezTo>
                    <a:cubicBezTo>
                      <a:pt x="444" y="61"/>
                      <a:pt x="444" y="61"/>
                      <a:pt x="444" y="61"/>
                    </a:cubicBezTo>
                    <a:cubicBezTo>
                      <a:pt x="444" y="61"/>
                      <a:pt x="445" y="72"/>
                      <a:pt x="455" y="86"/>
                    </a:cubicBezTo>
                    <a:cubicBezTo>
                      <a:pt x="464" y="101"/>
                      <a:pt x="481" y="86"/>
                      <a:pt x="481" y="86"/>
                    </a:cubicBezTo>
                    <a:cubicBezTo>
                      <a:pt x="471" y="33"/>
                      <a:pt x="471" y="33"/>
                      <a:pt x="471" y="33"/>
                    </a:cubicBezTo>
                    <a:cubicBezTo>
                      <a:pt x="419" y="0"/>
                      <a:pt x="419" y="0"/>
                      <a:pt x="419" y="0"/>
                    </a:cubicBezTo>
                    <a:cubicBezTo>
                      <a:pt x="419" y="0"/>
                      <a:pt x="365" y="7"/>
                      <a:pt x="357" y="10"/>
                    </a:cubicBezTo>
                    <a:cubicBezTo>
                      <a:pt x="349" y="14"/>
                      <a:pt x="340" y="29"/>
                      <a:pt x="340" y="29"/>
                    </a:cubicBezTo>
                    <a:cubicBezTo>
                      <a:pt x="325" y="35"/>
                      <a:pt x="325" y="35"/>
                      <a:pt x="325" y="35"/>
                    </a:cubicBezTo>
                    <a:cubicBezTo>
                      <a:pt x="303" y="42"/>
                      <a:pt x="303" y="64"/>
                      <a:pt x="296" y="65"/>
                    </a:cubicBezTo>
                    <a:cubicBezTo>
                      <a:pt x="289" y="66"/>
                      <a:pt x="75" y="24"/>
                      <a:pt x="75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24" y="43"/>
                      <a:pt x="11" y="84"/>
                      <a:pt x="6" y="119"/>
                    </a:cubicBezTo>
                    <a:cubicBezTo>
                      <a:pt x="6" y="119"/>
                      <a:pt x="0" y="136"/>
                      <a:pt x="6" y="146"/>
                    </a:cubicBezTo>
                    <a:lnTo>
                      <a:pt x="286" y="173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任意多边形 221">
                <a:extLst>
                  <a:ext uri="{FF2B5EF4-FFF2-40B4-BE49-F238E27FC236}">
                    <a16:creationId xmlns:a16="http://schemas.microsoft.com/office/drawing/2014/main" id="{A5947791-343D-4367-8BFE-F91A33C02B76}"/>
                  </a:ext>
                </a:extLst>
              </p:cNvPr>
              <p:cNvSpPr/>
              <p:nvPr/>
            </p:nvSpPr>
            <p:spPr bwMode="auto">
              <a:xfrm>
                <a:off x="6670676" y="5326063"/>
                <a:ext cx="131763" cy="188913"/>
              </a:xfrm>
              <a:custGeom>
                <a:avLst/>
                <a:gdLst>
                  <a:gd name="T0" fmla="*/ 0 w 49"/>
                  <a:gd name="T1" fmla="*/ 70 h 70"/>
                  <a:gd name="T2" fmla="*/ 0 w 49"/>
                  <a:gd name="T3" fmla="*/ 67 h 70"/>
                  <a:gd name="T4" fmla="*/ 1 w 49"/>
                  <a:gd name="T5" fmla="*/ 63 h 70"/>
                  <a:gd name="T6" fmla="*/ 2 w 49"/>
                  <a:gd name="T7" fmla="*/ 57 h 70"/>
                  <a:gd name="T8" fmla="*/ 17 w 49"/>
                  <a:gd name="T9" fmla="*/ 30 h 70"/>
                  <a:gd name="T10" fmla="*/ 39 w 49"/>
                  <a:gd name="T11" fmla="*/ 8 h 70"/>
                  <a:gd name="T12" fmla="*/ 49 w 49"/>
                  <a:gd name="T13" fmla="*/ 0 h 70"/>
                  <a:gd name="T14" fmla="*/ 40 w 49"/>
                  <a:gd name="T15" fmla="*/ 9 h 70"/>
                  <a:gd name="T16" fmla="*/ 18 w 49"/>
                  <a:gd name="T17" fmla="*/ 31 h 70"/>
                  <a:gd name="T18" fmla="*/ 3 w 49"/>
                  <a:gd name="T19" fmla="*/ 58 h 70"/>
                  <a:gd name="T20" fmla="*/ 0 w 49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70">
                    <a:moveTo>
                      <a:pt x="0" y="70"/>
                    </a:moveTo>
                    <a:cubicBezTo>
                      <a:pt x="0" y="70"/>
                      <a:pt x="0" y="69"/>
                      <a:pt x="0" y="67"/>
                    </a:cubicBezTo>
                    <a:cubicBezTo>
                      <a:pt x="0" y="66"/>
                      <a:pt x="0" y="64"/>
                      <a:pt x="1" y="63"/>
                    </a:cubicBezTo>
                    <a:cubicBezTo>
                      <a:pt x="1" y="61"/>
                      <a:pt x="1" y="59"/>
                      <a:pt x="2" y="57"/>
                    </a:cubicBezTo>
                    <a:cubicBezTo>
                      <a:pt x="4" y="50"/>
                      <a:pt x="9" y="39"/>
                      <a:pt x="17" y="30"/>
                    </a:cubicBezTo>
                    <a:cubicBezTo>
                      <a:pt x="24" y="20"/>
                      <a:pt x="32" y="13"/>
                      <a:pt x="39" y="8"/>
                    </a:cubicBezTo>
                    <a:cubicBezTo>
                      <a:pt x="45" y="3"/>
                      <a:pt x="49" y="0"/>
                      <a:pt x="49" y="0"/>
                    </a:cubicBezTo>
                    <a:cubicBezTo>
                      <a:pt x="49" y="0"/>
                      <a:pt x="45" y="4"/>
                      <a:pt x="40" y="9"/>
                    </a:cubicBezTo>
                    <a:cubicBezTo>
                      <a:pt x="34" y="14"/>
                      <a:pt x="26" y="22"/>
                      <a:pt x="18" y="31"/>
                    </a:cubicBezTo>
                    <a:cubicBezTo>
                      <a:pt x="11" y="41"/>
                      <a:pt x="5" y="50"/>
                      <a:pt x="3" y="58"/>
                    </a:cubicBezTo>
                    <a:cubicBezTo>
                      <a:pt x="1" y="65"/>
                      <a:pt x="1" y="70"/>
                      <a:pt x="0" y="7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任意多边形 223">
                <a:extLst>
                  <a:ext uri="{FF2B5EF4-FFF2-40B4-BE49-F238E27FC236}">
                    <a16:creationId xmlns:a16="http://schemas.microsoft.com/office/drawing/2014/main" id="{14BB13EA-1730-484F-953F-9655C696761A}"/>
                  </a:ext>
                </a:extLst>
              </p:cNvPr>
              <p:cNvSpPr/>
              <p:nvPr/>
            </p:nvSpPr>
            <p:spPr bwMode="auto">
              <a:xfrm>
                <a:off x="6981826" y="5267326"/>
                <a:ext cx="76200" cy="28575"/>
              </a:xfrm>
              <a:custGeom>
                <a:avLst/>
                <a:gdLst>
                  <a:gd name="T0" fmla="*/ 28 w 28"/>
                  <a:gd name="T1" fmla="*/ 10 h 11"/>
                  <a:gd name="T2" fmla="*/ 13 w 28"/>
                  <a:gd name="T3" fmla="*/ 8 h 11"/>
                  <a:gd name="T4" fmla="*/ 0 w 28"/>
                  <a:gd name="T5" fmla="*/ 0 h 11"/>
                  <a:gd name="T6" fmla="*/ 14 w 28"/>
                  <a:gd name="T7" fmla="*/ 7 h 11"/>
                  <a:gd name="T8" fmla="*/ 28 w 28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1">
                    <a:moveTo>
                      <a:pt x="28" y="10"/>
                    </a:moveTo>
                    <a:cubicBezTo>
                      <a:pt x="28" y="11"/>
                      <a:pt x="21" y="11"/>
                      <a:pt x="13" y="8"/>
                    </a:cubicBezTo>
                    <a:cubicBezTo>
                      <a:pt x="5" y="6"/>
                      <a:pt x="0" y="1"/>
                      <a:pt x="0" y="0"/>
                    </a:cubicBezTo>
                    <a:cubicBezTo>
                      <a:pt x="1" y="0"/>
                      <a:pt x="6" y="4"/>
                      <a:pt x="14" y="7"/>
                    </a:cubicBezTo>
                    <a:cubicBezTo>
                      <a:pt x="21" y="9"/>
                      <a:pt x="28" y="9"/>
                      <a:pt x="28" y="1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任意多边形 224">
                <a:extLst>
                  <a:ext uri="{FF2B5EF4-FFF2-40B4-BE49-F238E27FC236}">
                    <a16:creationId xmlns:a16="http://schemas.microsoft.com/office/drawing/2014/main" id="{78464B4A-02E0-41B9-A66E-95BA0B942F4B}"/>
                  </a:ext>
                </a:extLst>
              </p:cNvPr>
              <p:cNvSpPr/>
              <p:nvPr/>
            </p:nvSpPr>
            <p:spPr bwMode="auto">
              <a:xfrm>
                <a:off x="6977064" y="5402263"/>
                <a:ext cx="119063" cy="52388"/>
              </a:xfrm>
              <a:custGeom>
                <a:avLst/>
                <a:gdLst>
                  <a:gd name="T0" fmla="*/ 44 w 44"/>
                  <a:gd name="T1" fmla="*/ 19 h 20"/>
                  <a:gd name="T2" fmla="*/ 21 w 44"/>
                  <a:gd name="T3" fmla="*/ 11 h 20"/>
                  <a:gd name="T4" fmla="*/ 0 w 44"/>
                  <a:gd name="T5" fmla="*/ 0 h 20"/>
                  <a:gd name="T6" fmla="*/ 22 w 44"/>
                  <a:gd name="T7" fmla="*/ 9 h 20"/>
                  <a:gd name="T8" fmla="*/ 44 w 4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0">
                    <a:moveTo>
                      <a:pt x="44" y="19"/>
                    </a:moveTo>
                    <a:cubicBezTo>
                      <a:pt x="44" y="20"/>
                      <a:pt x="34" y="16"/>
                      <a:pt x="21" y="11"/>
                    </a:cubicBezTo>
                    <a:cubicBezTo>
                      <a:pt x="9" y="5"/>
                      <a:pt x="0" y="1"/>
                      <a:pt x="0" y="0"/>
                    </a:cubicBezTo>
                    <a:cubicBezTo>
                      <a:pt x="0" y="0"/>
                      <a:pt x="10" y="3"/>
                      <a:pt x="22" y="9"/>
                    </a:cubicBezTo>
                    <a:cubicBezTo>
                      <a:pt x="34" y="14"/>
                      <a:pt x="44" y="19"/>
                      <a:pt x="44" y="19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任意多边形 225">
                <a:extLst>
                  <a:ext uri="{FF2B5EF4-FFF2-40B4-BE49-F238E27FC236}">
                    <a16:creationId xmlns:a16="http://schemas.microsoft.com/office/drawing/2014/main" id="{1F278542-2C60-42EA-BD18-046D98052DF6}"/>
                  </a:ext>
                </a:extLst>
              </p:cNvPr>
              <p:cNvSpPr/>
              <p:nvPr/>
            </p:nvSpPr>
            <p:spPr bwMode="auto">
              <a:xfrm>
                <a:off x="6904039" y="5503863"/>
                <a:ext cx="61913" cy="30163"/>
              </a:xfrm>
              <a:custGeom>
                <a:avLst/>
                <a:gdLst>
                  <a:gd name="T0" fmla="*/ 23 w 23"/>
                  <a:gd name="T1" fmla="*/ 10 h 11"/>
                  <a:gd name="T2" fmla="*/ 11 w 23"/>
                  <a:gd name="T3" fmla="*/ 6 h 11"/>
                  <a:gd name="T4" fmla="*/ 0 w 23"/>
                  <a:gd name="T5" fmla="*/ 1 h 11"/>
                  <a:gd name="T6" fmla="*/ 12 w 23"/>
                  <a:gd name="T7" fmla="*/ 4 h 11"/>
                  <a:gd name="T8" fmla="*/ 23 w 23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1">
                    <a:moveTo>
                      <a:pt x="23" y="10"/>
                    </a:moveTo>
                    <a:cubicBezTo>
                      <a:pt x="22" y="11"/>
                      <a:pt x="17" y="9"/>
                      <a:pt x="11" y="6"/>
                    </a:cubicBezTo>
                    <a:cubicBezTo>
                      <a:pt x="5" y="4"/>
                      <a:pt x="0" y="2"/>
                      <a:pt x="0" y="1"/>
                    </a:cubicBezTo>
                    <a:cubicBezTo>
                      <a:pt x="0" y="0"/>
                      <a:pt x="6" y="2"/>
                      <a:pt x="12" y="4"/>
                    </a:cubicBezTo>
                    <a:cubicBezTo>
                      <a:pt x="18" y="7"/>
                      <a:pt x="23" y="10"/>
                      <a:pt x="23" y="1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任意多边形 226">
                <a:extLst>
                  <a:ext uri="{FF2B5EF4-FFF2-40B4-BE49-F238E27FC236}">
                    <a16:creationId xmlns:a16="http://schemas.microsoft.com/office/drawing/2014/main" id="{12D4CC7C-43F8-471A-9153-B57360FD98F7}"/>
                  </a:ext>
                </a:extLst>
              </p:cNvPr>
              <p:cNvSpPr/>
              <p:nvPr/>
            </p:nvSpPr>
            <p:spPr bwMode="auto">
              <a:xfrm>
                <a:off x="7035801" y="5464176"/>
                <a:ext cx="41275" cy="47625"/>
              </a:xfrm>
              <a:custGeom>
                <a:avLst/>
                <a:gdLst>
                  <a:gd name="T0" fmla="*/ 14 w 15"/>
                  <a:gd name="T1" fmla="*/ 0 h 18"/>
                  <a:gd name="T2" fmla="*/ 6 w 15"/>
                  <a:gd name="T3" fmla="*/ 7 h 18"/>
                  <a:gd name="T4" fmla="*/ 0 w 15"/>
                  <a:gd name="T5" fmla="*/ 18 h 18"/>
                  <a:gd name="T6" fmla="*/ 0 w 15"/>
                  <a:gd name="T7" fmla="*/ 14 h 18"/>
                  <a:gd name="T8" fmla="*/ 4 w 15"/>
                  <a:gd name="T9" fmla="*/ 6 h 18"/>
                  <a:gd name="T10" fmla="*/ 11 w 15"/>
                  <a:gd name="T11" fmla="*/ 1 h 18"/>
                  <a:gd name="T12" fmla="*/ 14 w 15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14" y="0"/>
                    </a:moveTo>
                    <a:cubicBezTo>
                      <a:pt x="15" y="1"/>
                      <a:pt x="10" y="2"/>
                      <a:pt x="6" y="7"/>
                    </a:cubicBezTo>
                    <a:cubicBezTo>
                      <a:pt x="2" y="12"/>
                      <a:pt x="1" y="18"/>
                      <a:pt x="0" y="18"/>
                    </a:cubicBezTo>
                    <a:cubicBezTo>
                      <a:pt x="0" y="18"/>
                      <a:pt x="0" y="16"/>
                      <a:pt x="0" y="14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6" y="3"/>
                      <a:pt x="9" y="2"/>
                      <a:pt x="11" y="1"/>
                    </a:cubicBezTo>
                    <a:cubicBezTo>
                      <a:pt x="13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任意多边形 3">
                <a:extLst>
                  <a:ext uri="{FF2B5EF4-FFF2-40B4-BE49-F238E27FC236}">
                    <a16:creationId xmlns:a16="http://schemas.microsoft.com/office/drawing/2014/main" id="{6191770D-E9AF-4E8F-B319-794D087AD68E}"/>
                  </a:ext>
                </a:extLst>
              </p:cNvPr>
              <p:cNvSpPr/>
              <p:nvPr/>
            </p:nvSpPr>
            <p:spPr bwMode="auto">
              <a:xfrm>
                <a:off x="7104063" y="5375275"/>
                <a:ext cx="28575" cy="44450"/>
              </a:xfrm>
              <a:custGeom>
                <a:avLst/>
                <a:gdLst>
                  <a:gd name="T0" fmla="*/ 11 w 11"/>
                  <a:gd name="T1" fmla="*/ 1 h 17"/>
                  <a:gd name="T2" fmla="*/ 5 w 11"/>
                  <a:gd name="T3" fmla="*/ 8 h 17"/>
                  <a:gd name="T4" fmla="*/ 1 w 11"/>
                  <a:gd name="T5" fmla="*/ 16 h 17"/>
                  <a:gd name="T6" fmla="*/ 3 w 11"/>
                  <a:gd name="T7" fmla="*/ 6 h 17"/>
                  <a:gd name="T8" fmla="*/ 11 w 11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11" y="1"/>
                    </a:moveTo>
                    <a:cubicBezTo>
                      <a:pt x="11" y="1"/>
                      <a:pt x="7" y="3"/>
                      <a:pt x="5" y="8"/>
                    </a:cubicBezTo>
                    <a:cubicBezTo>
                      <a:pt x="2" y="12"/>
                      <a:pt x="2" y="16"/>
                      <a:pt x="1" y="16"/>
                    </a:cubicBezTo>
                    <a:cubicBezTo>
                      <a:pt x="1" y="17"/>
                      <a:pt x="0" y="12"/>
                      <a:pt x="3" y="6"/>
                    </a:cubicBezTo>
                    <a:cubicBezTo>
                      <a:pt x="6" y="1"/>
                      <a:pt x="11" y="0"/>
                      <a:pt x="1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任意多边形 4">
                <a:extLst>
                  <a:ext uri="{FF2B5EF4-FFF2-40B4-BE49-F238E27FC236}">
                    <a16:creationId xmlns:a16="http://schemas.microsoft.com/office/drawing/2014/main" id="{A95FE186-081C-408F-A89B-F18A4FA94D2C}"/>
                  </a:ext>
                </a:extLst>
              </p:cNvPr>
              <p:cNvSpPr/>
              <p:nvPr/>
            </p:nvSpPr>
            <p:spPr bwMode="auto">
              <a:xfrm>
                <a:off x="7108826" y="5164138"/>
                <a:ext cx="22225" cy="53975"/>
              </a:xfrm>
              <a:custGeom>
                <a:avLst/>
                <a:gdLst>
                  <a:gd name="T0" fmla="*/ 3 w 8"/>
                  <a:gd name="T1" fmla="*/ 20 h 20"/>
                  <a:gd name="T2" fmla="*/ 1 w 8"/>
                  <a:gd name="T3" fmla="*/ 17 h 20"/>
                  <a:gd name="T4" fmla="*/ 1 w 8"/>
                  <a:gd name="T5" fmla="*/ 9 h 20"/>
                  <a:gd name="T6" fmla="*/ 5 w 8"/>
                  <a:gd name="T7" fmla="*/ 2 h 20"/>
                  <a:gd name="T8" fmla="*/ 8 w 8"/>
                  <a:gd name="T9" fmla="*/ 1 h 20"/>
                  <a:gd name="T10" fmla="*/ 3 w 8"/>
                  <a:gd name="T11" fmla="*/ 10 h 20"/>
                  <a:gd name="T12" fmla="*/ 3 w 8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0">
                    <a:moveTo>
                      <a:pt x="3" y="20"/>
                    </a:moveTo>
                    <a:cubicBezTo>
                      <a:pt x="3" y="20"/>
                      <a:pt x="2" y="19"/>
                      <a:pt x="1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5" y="2"/>
                    </a:cubicBezTo>
                    <a:cubicBezTo>
                      <a:pt x="7" y="1"/>
                      <a:pt x="8" y="0"/>
                      <a:pt x="8" y="1"/>
                    </a:cubicBezTo>
                    <a:cubicBezTo>
                      <a:pt x="8" y="1"/>
                      <a:pt x="5" y="4"/>
                      <a:pt x="3" y="10"/>
                    </a:cubicBezTo>
                    <a:cubicBezTo>
                      <a:pt x="2" y="15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任意多边形 5">
                <a:extLst>
                  <a:ext uri="{FF2B5EF4-FFF2-40B4-BE49-F238E27FC236}">
                    <a16:creationId xmlns:a16="http://schemas.microsoft.com/office/drawing/2014/main" id="{CDC4DA13-C63F-48C8-A929-51F9345C2839}"/>
                  </a:ext>
                </a:extLst>
              </p:cNvPr>
              <p:cNvSpPr/>
              <p:nvPr/>
            </p:nvSpPr>
            <p:spPr bwMode="auto">
              <a:xfrm>
                <a:off x="7007226" y="4948238"/>
                <a:ext cx="1811338" cy="806450"/>
              </a:xfrm>
              <a:custGeom>
                <a:avLst/>
                <a:gdLst>
                  <a:gd name="T0" fmla="*/ 473 w 673"/>
                  <a:gd name="T1" fmla="*/ 118 h 299"/>
                  <a:gd name="T2" fmla="*/ 416 w 673"/>
                  <a:gd name="T3" fmla="*/ 55 h 299"/>
                  <a:gd name="T4" fmla="*/ 267 w 673"/>
                  <a:gd name="T5" fmla="*/ 90 h 299"/>
                  <a:gd name="T6" fmla="*/ 0 w 673"/>
                  <a:gd name="T7" fmla="*/ 276 h 299"/>
                  <a:gd name="T8" fmla="*/ 8 w 673"/>
                  <a:gd name="T9" fmla="*/ 299 h 299"/>
                  <a:gd name="T10" fmla="*/ 279 w 673"/>
                  <a:gd name="T11" fmla="*/ 261 h 299"/>
                  <a:gd name="T12" fmla="*/ 303 w 673"/>
                  <a:gd name="T13" fmla="*/ 271 h 299"/>
                  <a:gd name="T14" fmla="*/ 494 w 673"/>
                  <a:gd name="T15" fmla="*/ 146 h 299"/>
                  <a:gd name="T16" fmla="*/ 673 w 673"/>
                  <a:gd name="T17" fmla="*/ 16 h 299"/>
                  <a:gd name="T18" fmla="*/ 653 w 673"/>
                  <a:gd name="T19" fmla="*/ 0 h 299"/>
                  <a:gd name="T20" fmla="*/ 570 w 673"/>
                  <a:gd name="T21" fmla="*/ 50 h 299"/>
                  <a:gd name="T22" fmla="*/ 473 w 673"/>
                  <a:gd name="T23" fmla="*/ 118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3" h="299">
                    <a:moveTo>
                      <a:pt x="473" y="118"/>
                    </a:moveTo>
                    <a:cubicBezTo>
                      <a:pt x="473" y="118"/>
                      <a:pt x="471" y="66"/>
                      <a:pt x="416" y="55"/>
                    </a:cubicBezTo>
                    <a:cubicBezTo>
                      <a:pt x="362" y="44"/>
                      <a:pt x="267" y="90"/>
                      <a:pt x="267" y="9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8" y="299"/>
                      <a:pt x="8" y="299"/>
                      <a:pt x="8" y="299"/>
                    </a:cubicBezTo>
                    <a:cubicBezTo>
                      <a:pt x="279" y="261"/>
                      <a:pt x="279" y="261"/>
                      <a:pt x="279" y="261"/>
                    </a:cubicBezTo>
                    <a:cubicBezTo>
                      <a:pt x="303" y="271"/>
                      <a:pt x="303" y="271"/>
                      <a:pt x="303" y="271"/>
                    </a:cubicBezTo>
                    <a:cubicBezTo>
                      <a:pt x="494" y="146"/>
                      <a:pt x="494" y="146"/>
                      <a:pt x="494" y="146"/>
                    </a:cubicBezTo>
                    <a:cubicBezTo>
                      <a:pt x="673" y="16"/>
                      <a:pt x="673" y="16"/>
                      <a:pt x="673" y="16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653" y="0"/>
                      <a:pt x="603" y="35"/>
                      <a:pt x="570" y="50"/>
                    </a:cubicBezTo>
                    <a:cubicBezTo>
                      <a:pt x="537" y="65"/>
                      <a:pt x="488" y="91"/>
                      <a:pt x="473" y="11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任意多边形 6">
                <a:extLst>
                  <a:ext uri="{FF2B5EF4-FFF2-40B4-BE49-F238E27FC236}">
                    <a16:creationId xmlns:a16="http://schemas.microsoft.com/office/drawing/2014/main" id="{6C5B4F4A-7EAF-4D7A-9759-DEA08D320276}"/>
                  </a:ext>
                </a:extLst>
              </p:cNvPr>
              <p:cNvSpPr/>
              <p:nvPr/>
            </p:nvSpPr>
            <p:spPr bwMode="auto">
              <a:xfrm>
                <a:off x="6992938" y="4962525"/>
                <a:ext cx="1879600" cy="812800"/>
              </a:xfrm>
              <a:custGeom>
                <a:avLst/>
                <a:gdLst>
                  <a:gd name="T0" fmla="*/ 0 w 698"/>
                  <a:gd name="T1" fmla="*/ 302 h 302"/>
                  <a:gd name="T2" fmla="*/ 226 w 698"/>
                  <a:gd name="T3" fmla="*/ 161 h 302"/>
                  <a:gd name="T4" fmla="*/ 465 w 698"/>
                  <a:gd name="T5" fmla="*/ 123 h 302"/>
                  <a:gd name="T6" fmla="*/ 498 w 698"/>
                  <a:gd name="T7" fmla="*/ 136 h 302"/>
                  <a:gd name="T8" fmla="*/ 694 w 698"/>
                  <a:gd name="T9" fmla="*/ 0 h 302"/>
                  <a:gd name="T10" fmla="*/ 698 w 698"/>
                  <a:gd name="T11" fmla="*/ 9 h 302"/>
                  <a:gd name="T12" fmla="*/ 317 w 698"/>
                  <a:gd name="T13" fmla="*/ 276 h 302"/>
                  <a:gd name="T14" fmla="*/ 284 w 698"/>
                  <a:gd name="T15" fmla="*/ 270 h 302"/>
                  <a:gd name="T16" fmla="*/ 0 w 698"/>
                  <a:gd name="T1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8" h="302">
                    <a:moveTo>
                      <a:pt x="0" y="302"/>
                    </a:moveTo>
                    <a:cubicBezTo>
                      <a:pt x="226" y="161"/>
                      <a:pt x="226" y="161"/>
                      <a:pt x="226" y="161"/>
                    </a:cubicBezTo>
                    <a:cubicBezTo>
                      <a:pt x="465" y="123"/>
                      <a:pt x="465" y="123"/>
                      <a:pt x="465" y="123"/>
                    </a:cubicBezTo>
                    <a:cubicBezTo>
                      <a:pt x="465" y="123"/>
                      <a:pt x="477" y="140"/>
                      <a:pt x="498" y="136"/>
                    </a:cubicBezTo>
                    <a:cubicBezTo>
                      <a:pt x="694" y="0"/>
                      <a:pt x="694" y="0"/>
                      <a:pt x="694" y="0"/>
                    </a:cubicBezTo>
                    <a:cubicBezTo>
                      <a:pt x="698" y="9"/>
                      <a:pt x="698" y="9"/>
                      <a:pt x="698" y="9"/>
                    </a:cubicBezTo>
                    <a:cubicBezTo>
                      <a:pt x="317" y="276"/>
                      <a:pt x="317" y="276"/>
                      <a:pt x="317" y="276"/>
                    </a:cubicBezTo>
                    <a:cubicBezTo>
                      <a:pt x="303" y="280"/>
                      <a:pt x="292" y="277"/>
                      <a:pt x="284" y="270"/>
                    </a:cubicBez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任意多边形 7">
                <a:extLst>
                  <a:ext uri="{FF2B5EF4-FFF2-40B4-BE49-F238E27FC236}">
                    <a16:creationId xmlns:a16="http://schemas.microsoft.com/office/drawing/2014/main" id="{FDC037DA-821F-493A-B9A8-B6119D8DD4E8}"/>
                  </a:ext>
                </a:extLst>
              </p:cNvPr>
              <p:cNvSpPr/>
              <p:nvPr/>
            </p:nvSpPr>
            <p:spPr bwMode="auto">
              <a:xfrm>
                <a:off x="7758113" y="5294313"/>
                <a:ext cx="487363" cy="395288"/>
              </a:xfrm>
              <a:custGeom>
                <a:avLst/>
                <a:gdLst>
                  <a:gd name="T0" fmla="*/ 181 w 181"/>
                  <a:gd name="T1" fmla="*/ 0 h 147"/>
                  <a:gd name="T2" fmla="*/ 179 w 181"/>
                  <a:gd name="T3" fmla="*/ 2 h 147"/>
                  <a:gd name="T4" fmla="*/ 174 w 181"/>
                  <a:gd name="T5" fmla="*/ 6 h 147"/>
                  <a:gd name="T6" fmla="*/ 154 w 181"/>
                  <a:gd name="T7" fmla="*/ 20 h 147"/>
                  <a:gd name="T8" fmla="*/ 89 w 181"/>
                  <a:gd name="T9" fmla="*/ 71 h 147"/>
                  <a:gd name="T10" fmla="*/ 26 w 181"/>
                  <a:gd name="T11" fmla="*/ 124 h 147"/>
                  <a:gd name="T12" fmla="*/ 7 w 181"/>
                  <a:gd name="T13" fmla="*/ 141 h 147"/>
                  <a:gd name="T14" fmla="*/ 1 w 181"/>
                  <a:gd name="T15" fmla="*/ 145 h 147"/>
                  <a:gd name="T16" fmla="*/ 0 w 181"/>
                  <a:gd name="T17" fmla="*/ 147 h 147"/>
                  <a:gd name="T18" fmla="*/ 1 w 181"/>
                  <a:gd name="T19" fmla="*/ 145 h 147"/>
                  <a:gd name="T20" fmla="*/ 6 w 181"/>
                  <a:gd name="T21" fmla="*/ 140 h 147"/>
                  <a:gd name="T22" fmla="*/ 25 w 181"/>
                  <a:gd name="T23" fmla="*/ 123 h 147"/>
                  <a:gd name="T24" fmla="*/ 88 w 181"/>
                  <a:gd name="T25" fmla="*/ 70 h 147"/>
                  <a:gd name="T26" fmla="*/ 153 w 181"/>
                  <a:gd name="T27" fmla="*/ 19 h 147"/>
                  <a:gd name="T28" fmla="*/ 173 w 181"/>
                  <a:gd name="T29" fmla="*/ 5 h 147"/>
                  <a:gd name="T30" fmla="*/ 179 w 181"/>
                  <a:gd name="T31" fmla="*/ 1 h 147"/>
                  <a:gd name="T32" fmla="*/ 181 w 181"/>
                  <a:gd name="T33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1" h="147">
                    <a:moveTo>
                      <a:pt x="181" y="0"/>
                    </a:moveTo>
                    <a:cubicBezTo>
                      <a:pt x="181" y="0"/>
                      <a:pt x="181" y="1"/>
                      <a:pt x="179" y="2"/>
                    </a:cubicBezTo>
                    <a:cubicBezTo>
                      <a:pt x="178" y="3"/>
                      <a:pt x="176" y="4"/>
                      <a:pt x="174" y="6"/>
                    </a:cubicBezTo>
                    <a:cubicBezTo>
                      <a:pt x="169" y="9"/>
                      <a:pt x="162" y="14"/>
                      <a:pt x="154" y="20"/>
                    </a:cubicBezTo>
                    <a:cubicBezTo>
                      <a:pt x="137" y="33"/>
                      <a:pt x="114" y="51"/>
                      <a:pt x="89" y="71"/>
                    </a:cubicBezTo>
                    <a:cubicBezTo>
                      <a:pt x="64" y="92"/>
                      <a:pt x="42" y="111"/>
                      <a:pt x="26" y="124"/>
                    </a:cubicBezTo>
                    <a:cubicBezTo>
                      <a:pt x="18" y="131"/>
                      <a:pt x="11" y="137"/>
                      <a:pt x="7" y="141"/>
                    </a:cubicBezTo>
                    <a:cubicBezTo>
                      <a:pt x="5" y="143"/>
                      <a:pt x="3" y="144"/>
                      <a:pt x="1" y="145"/>
                    </a:cubicBezTo>
                    <a:cubicBezTo>
                      <a:pt x="0" y="146"/>
                      <a:pt x="0" y="147"/>
                      <a:pt x="0" y="147"/>
                    </a:cubicBezTo>
                    <a:cubicBezTo>
                      <a:pt x="0" y="146"/>
                      <a:pt x="0" y="146"/>
                      <a:pt x="1" y="145"/>
                    </a:cubicBezTo>
                    <a:cubicBezTo>
                      <a:pt x="2" y="144"/>
                      <a:pt x="4" y="142"/>
                      <a:pt x="6" y="140"/>
                    </a:cubicBezTo>
                    <a:cubicBezTo>
                      <a:pt x="10" y="136"/>
                      <a:pt x="17" y="130"/>
                      <a:pt x="25" y="123"/>
                    </a:cubicBezTo>
                    <a:cubicBezTo>
                      <a:pt x="40" y="109"/>
                      <a:pt x="63" y="90"/>
                      <a:pt x="88" y="70"/>
                    </a:cubicBezTo>
                    <a:cubicBezTo>
                      <a:pt x="113" y="49"/>
                      <a:pt x="136" y="32"/>
                      <a:pt x="153" y="19"/>
                    </a:cubicBezTo>
                    <a:cubicBezTo>
                      <a:pt x="161" y="13"/>
                      <a:pt x="168" y="8"/>
                      <a:pt x="173" y="5"/>
                    </a:cubicBezTo>
                    <a:cubicBezTo>
                      <a:pt x="176" y="3"/>
                      <a:pt x="178" y="2"/>
                      <a:pt x="179" y="1"/>
                    </a:cubicBezTo>
                    <a:cubicBezTo>
                      <a:pt x="180" y="0"/>
                      <a:pt x="181" y="0"/>
                      <a:pt x="1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任意多边形 8">
                <a:extLst>
                  <a:ext uri="{FF2B5EF4-FFF2-40B4-BE49-F238E27FC236}">
                    <a16:creationId xmlns:a16="http://schemas.microsoft.com/office/drawing/2014/main" id="{1A9AF346-7A59-41D3-B3FA-992F5987EDF4}"/>
                  </a:ext>
                </a:extLst>
              </p:cNvPr>
              <p:cNvSpPr/>
              <p:nvPr/>
            </p:nvSpPr>
            <p:spPr bwMode="auto">
              <a:xfrm>
                <a:off x="7015163" y="5129213"/>
                <a:ext cx="1225550" cy="606425"/>
              </a:xfrm>
              <a:custGeom>
                <a:avLst/>
                <a:gdLst>
                  <a:gd name="T0" fmla="*/ 455 w 455"/>
                  <a:gd name="T1" fmla="*/ 32 h 225"/>
                  <a:gd name="T2" fmla="*/ 367 w 455"/>
                  <a:gd name="T3" fmla="*/ 3 h 225"/>
                  <a:gd name="T4" fmla="*/ 276 w 455"/>
                  <a:gd name="T5" fmla="*/ 29 h 225"/>
                  <a:gd name="T6" fmla="*/ 0 w 455"/>
                  <a:gd name="T7" fmla="*/ 218 h 225"/>
                  <a:gd name="T8" fmla="*/ 2 w 455"/>
                  <a:gd name="T9" fmla="*/ 225 h 225"/>
                  <a:gd name="T10" fmla="*/ 280 w 455"/>
                  <a:gd name="T11" fmla="*/ 37 h 225"/>
                  <a:gd name="T12" fmla="*/ 370 w 455"/>
                  <a:gd name="T13" fmla="*/ 14 h 225"/>
                  <a:gd name="T14" fmla="*/ 455 w 455"/>
                  <a:gd name="T15" fmla="*/ 32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225">
                    <a:moveTo>
                      <a:pt x="455" y="32"/>
                    </a:moveTo>
                    <a:cubicBezTo>
                      <a:pt x="433" y="9"/>
                      <a:pt x="399" y="0"/>
                      <a:pt x="367" y="3"/>
                    </a:cubicBezTo>
                    <a:cubicBezTo>
                      <a:pt x="336" y="5"/>
                      <a:pt x="306" y="17"/>
                      <a:pt x="276" y="29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280" y="37"/>
                      <a:pt x="280" y="37"/>
                      <a:pt x="280" y="37"/>
                    </a:cubicBezTo>
                    <a:cubicBezTo>
                      <a:pt x="280" y="37"/>
                      <a:pt x="342" y="17"/>
                      <a:pt x="370" y="14"/>
                    </a:cubicBezTo>
                    <a:cubicBezTo>
                      <a:pt x="416" y="8"/>
                      <a:pt x="455" y="32"/>
                      <a:pt x="455" y="3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任意多边形 9">
                <a:extLst>
                  <a:ext uri="{FF2B5EF4-FFF2-40B4-BE49-F238E27FC236}">
                    <a16:creationId xmlns:a16="http://schemas.microsoft.com/office/drawing/2014/main" id="{99228CB0-3275-43BD-9136-BCD82173C69A}"/>
                  </a:ext>
                </a:extLst>
              </p:cNvPr>
              <p:cNvSpPr/>
              <p:nvPr/>
            </p:nvSpPr>
            <p:spPr bwMode="auto">
              <a:xfrm>
                <a:off x="8356601" y="5040313"/>
                <a:ext cx="357188" cy="242888"/>
              </a:xfrm>
              <a:custGeom>
                <a:avLst/>
                <a:gdLst>
                  <a:gd name="T0" fmla="*/ 0 w 133"/>
                  <a:gd name="T1" fmla="*/ 90 h 90"/>
                  <a:gd name="T2" fmla="*/ 133 w 133"/>
                  <a:gd name="T3" fmla="*/ 0 h 90"/>
                  <a:gd name="T4" fmla="*/ 0 w 133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3" h="90">
                    <a:moveTo>
                      <a:pt x="0" y="90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0"/>
                      <a:pt x="24" y="57"/>
                      <a:pt x="0" y="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任意多边形 10">
                <a:extLst>
                  <a:ext uri="{FF2B5EF4-FFF2-40B4-BE49-F238E27FC236}">
                    <a16:creationId xmlns:a16="http://schemas.microsoft.com/office/drawing/2014/main" id="{88C42CE9-141E-40A4-9F86-8A2113A5E5F1}"/>
                  </a:ext>
                </a:extLst>
              </p:cNvPr>
              <p:cNvSpPr/>
              <p:nvPr/>
            </p:nvSpPr>
            <p:spPr bwMode="auto">
              <a:xfrm>
                <a:off x="7015163" y="5126038"/>
                <a:ext cx="1262063" cy="590550"/>
              </a:xfrm>
              <a:custGeom>
                <a:avLst/>
                <a:gdLst>
                  <a:gd name="T0" fmla="*/ 0 w 469"/>
                  <a:gd name="T1" fmla="*/ 219 h 219"/>
                  <a:gd name="T2" fmla="*/ 1 w 469"/>
                  <a:gd name="T3" fmla="*/ 218 h 219"/>
                  <a:gd name="T4" fmla="*/ 4 w 469"/>
                  <a:gd name="T5" fmla="*/ 216 h 219"/>
                  <a:gd name="T6" fmla="*/ 18 w 469"/>
                  <a:gd name="T7" fmla="*/ 206 h 219"/>
                  <a:gd name="T8" fmla="*/ 67 w 469"/>
                  <a:gd name="T9" fmla="*/ 172 h 219"/>
                  <a:gd name="T10" fmla="*/ 229 w 469"/>
                  <a:gd name="T11" fmla="*/ 61 h 219"/>
                  <a:gd name="T12" fmla="*/ 276 w 469"/>
                  <a:gd name="T13" fmla="*/ 29 h 219"/>
                  <a:gd name="T14" fmla="*/ 276 w 469"/>
                  <a:gd name="T15" fmla="*/ 29 h 219"/>
                  <a:gd name="T16" fmla="*/ 276 w 469"/>
                  <a:gd name="T17" fmla="*/ 29 h 219"/>
                  <a:gd name="T18" fmla="*/ 360 w 469"/>
                  <a:gd name="T19" fmla="*/ 4 h 219"/>
                  <a:gd name="T20" fmla="*/ 429 w 469"/>
                  <a:gd name="T21" fmla="*/ 13 h 219"/>
                  <a:gd name="T22" fmla="*/ 451 w 469"/>
                  <a:gd name="T23" fmla="*/ 28 h 219"/>
                  <a:gd name="T24" fmla="*/ 463 w 469"/>
                  <a:gd name="T25" fmla="*/ 44 h 219"/>
                  <a:gd name="T26" fmla="*/ 468 w 469"/>
                  <a:gd name="T27" fmla="*/ 55 h 219"/>
                  <a:gd name="T28" fmla="*/ 469 w 469"/>
                  <a:gd name="T29" fmla="*/ 59 h 219"/>
                  <a:gd name="T30" fmla="*/ 469 w 469"/>
                  <a:gd name="T31" fmla="*/ 60 h 219"/>
                  <a:gd name="T32" fmla="*/ 462 w 469"/>
                  <a:gd name="T33" fmla="*/ 44 h 219"/>
                  <a:gd name="T34" fmla="*/ 450 w 469"/>
                  <a:gd name="T35" fmla="*/ 29 h 219"/>
                  <a:gd name="T36" fmla="*/ 428 w 469"/>
                  <a:gd name="T37" fmla="*/ 15 h 219"/>
                  <a:gd name="T38" fmla="*/ 360 w 469"/>
                  <a:gd name="T39" fmla="*/ 5 h 219"/>
                  <a:gd name="T40" fmla="*/ 277 w 469"/>
                  <a:gd name="T41" fmla="*/ 31 h 219"/>
                  <a:gd name="T42" fmla="*/ 277 w 469"/>
                  <a:gd name="T43" fmla="*/ 31 h 219"/>
                  <a:gd name="T44" fmla="*/ 230 w 469"/>
                  <a:gd name="T45" fmla="*/ 63 h 219"/>
                  <a:gd name="T46" fmla="*/ 67 w 469"/>
                  <a:gd name="T47" fmla="*/ 174 h 219"/>
                  <a:gd name="T48" fmla="*/ 18 w 469"/>
                  <a:gd name="T49" fmla="*/ 207 h 219"/>
                  <a:gd name="T50" fmla="*/ 5 w 469"/>
                  <a:gd name="T51" fmla="*/ 216 h 219"/>
                  <a:gd name="T52" fmla="*/ 1 w 469"/>
                  <a:gd name="T53" fmla="*/ 218 h 219"/>
                  <a:gd name="T54" fmla="*/ 0 w 469"/>
                  <a:gd name="T55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9" h="219">
                    <a:moveTo>
                      <a:pt x="0" y="219"/>
                    </a:moveTo>
                    <a:cubicBezTo>
                      <a:pt x="0" y="219"/>
                      <a:pt x="0" y="219"/>
                      <a:pt x="1" y="218"/>
                    </a:cubicBezTo>
                    <a:cubicBezTo>
                      <a:pt x="2" y="217"/>
                      <a:pt x="3" y="217"/>
                      <a:pt x="4" y="216"/>
                    </a:cubicBezTo>
                    <a:cubicBezTo>
                      <a:pt x="7" y="213"/>
                      <a:pt x="12" y="210"/>
                      <a:pt x="18" y="206"/>
                    </a:cubicBezTo>
                    <a:cubicBezTo>
                      <a:pt x="29" y="198"/>
                      <a:pt x="46" y="187"/>
                      <a:pt x="67" y="172"/>
                    </a:cubicBezTo>
                    <a:cubicBezTo>
                      <a:pt x="108" y="144"/>
                      <a:pt x="165" y="105"/>
                      <a:pt x="229" y="61"/>
                    </a:cubicBezTo>
                    <a:cubicBezTo>
                      <a:pt x="245" y="50"/>
                      <a:pt x="260" y="39"/>
                      <a:pt x="276" y="29"/>
                    </a:cubicBezTo>
                    <a:cubicBezTo>
                      <a:pt x="276" y="29"/>
                      <a:pt x="276" y="29"/>
                      <a:pt x="276" y="29"/>
                    </a:cubicBezTo>
                    <a:cubicBezTo>
                      <a:pt x="276" y="29"/>
                      <a:pt x="276" y="29"/>
                      <a:pt x="276" y="29"/>
                    </a:cubicBezTo>
                    <a:cubicBezTo>
                      <a:pt x="305" y="16"/>
                      <a:pt x="333" y="7"/>
                      <a:pt x="360" y="4"/>
                    </a:cubicBezTo>
                    <a:cubicBezTo>
                      <a:pt x="386" y="0"/>
                      <a:pt x="411" y="5"/>
                      <a:pt x="429" y="13"/>
                    </a:cubicBezTo>
                    <a:cubicBezTo>
                      <a:pt x="438" y="18"/>
                      <a:pt x="445" y="23"/>
                      <a:pt x="451" y="28"/>
                    </a:cubicBezTo>
                    <a:cubicBezTo>
                      <a:pt x="456" y="34"/>
                      <a:pt x="460" y="39"/>
                      <a:pt x="463" y="44"/>
                    </a:cubicBezTo>
                    <a:cubicBezTo>
                      <a:pt x="466" y="49"/>
                      <a:pt x="467" y="53"/>
                      <a:pt x="468" y="55"/>
                    </a:cubicBezTo>
                    <a:cubicBezTo>
                      <a:pt x="468" y="57"/>
                      <a:pt x="468" y="58"/>
                      <a:pt x="469" y="59"/>
                    </a:cubicBezTo>
                    <a:cubicBezTo>
                      <a:pt x="469" y="59"/>
                      <a:pt x="469" y="60"/>
                      <a:pt x="469" y="60"/>
                    </a:cubicBezTo>
                    <a:cubicBezTo>
                      <a:pt x="468" y="60"/>
                      <a:pt x="468" y="54"/>
                      <a:pt x="462" y="44"/>
                    </a:cubicBezTo>
                    <a:cubicBezTo>
                      <a:pt x="460" y="40"/>
                      <a:pt x="456" y="34"/>
                      <a:pt x="450" y="29"/>
                    </a:cubicBezTo>
                    <a:cubicBezTo>
                      <a:pt x="444" y="24"/>
                      <a:pt x="437" y="19"/>
                      <a:pt x="428" y="15"/>
                    </a:cubicBezTo>
                    <a:cubicBezTo>
                      <a:pt x="410" y="6"/>
                      <a:pt x="386" y="2"/>
                      <a:pt x="360" y="5"/>
                    </a:cubicBezTo>
                    <a:cubicBezTo>
                      <a:pt x="334" y="9"/>
                      <a:pt x="305" y="18"/>
                      <a:pt x="277" y="31"/>
                    </a:cubicBezTo>
                    <a:cubicBezTo>
                      <a:pt x="277" y="31"/>
                      <a:pt x="277" y="31"/>
                      <a:pt x="277" y="31"/>
                    </a:cubicBezTo>
                    <a:cubicBezTo>
                      <a:pt x="262" y="41"/>
                      <a:pt x="246" y="52"/>
                      <a:pt x="230" y="63"/>
                    </a:cubicBezTo>
                    <a:cubicBezTo>
                      <a:pt x="166" y="106"/>
                      <a:pt x="109" y="145"/>
                      <a:pt x="67" y="174"/>
                    </a:cubicBezTo>
                    <a:cubicBezTo>
                      <a:pt x="47" y="188"/>
                      <a:pt x="30" y="199"/>
                      <a:pt x="18" y="207"/>
                    </a:cubicBezTo>
                    <a:cubicBezTo>
                      <a:pt x="12" y="211"/>
                      <a:pt x="8" y="214"/>
                      <a:pt x="5" y="216"/>
                    </a:cubicBezTo>
                    <a:cubicBezTo>
                      <a:pt x="3" y="217"/>
                      <a:pt x="2" y="218"/>
                      <a:pt x="1" y="218"/>
                    </a:cubicBezTo>
                    <a:cubicBezTo>
                      <a:pt x="0" y="219"/>
                      <a:pt x="0" y="219"/>
                      <a:pt x="0" y="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任意多边形 11">
                <a:extLst>
                  <a:ext uri="{FF2B5EF4-FFF2-40B4-BE49-F238E27FC236}">
                    <a16:creationId xmlns:a16="http://schemas.microsoft.com/office/drawing/2014/main" id="{56C703AE-0ECD-4DB9-B6F0-5B11D031D343}"/>
                  </a:ext>
                </a:extLst>
              </p:cNvPr>
              <p:cNvSpPr/>
              <p:nvPr/>
            </p:nvSpPr>
            <p:spPr bwMode="auto">
              <a:xfrm>
                <a:off x="7666038" y="5210175"/>
                <a:ext cx="611188" cy="120650"/>
              </a:xfrm>
              <a:custGeom>
                <a:avLst/>
                <a:gdLst>
                  <a:gd name="T0" fmla="*/ 0 w 227"/>
                  <a:gd name="T1" fmla="*/ 45 h 45"/>
                  <a:gd name="T2" fmla="*/ 2 w 227"/>
                  <a:gd name="T3" fmla="*/ 44 h 45"/>
                  <a:gd name="T4" fmla="*/ 8 w 227"/>
                  <a:gd name="T5" fmla="*/ 40 h 45"/>
                  <a:gd name="T6" fmla="*/ 31 w 227"/>
                  <a:gd name="T7" fmla="*/ 29 h 45"/>
                  <a:gd name="T8" fmla="*/ 112 w 227"/>
                  <a:gd name="T9" fmla="*/ 4 h 45"/>
                  <a:gd name="T10" fmla="*/ 196 w 227"/>
                  <a:gd name="T11" fmla="*/ 12 h 45"/>
                  <a:gd name="T12" fmla="*/ 220 w 227"/>
                  <a:gd name="T13" fmla="*/ 23 h 45"/>
                  <a:gd name="T14" fmla="*/ 225 w 227"/>
                  <a:gd name="T15" fmla="*/ 27 h 45"/>
                  <a:gd name="T16" fmla="*/ 227 w 227"/>
                  <a:gd name="T17" fmla="*/ 29 h 45"/>
                  <a:gd name="T18" fmla="*/ 219 w 227"/>
                  <a:gd name="T19" fmla="*/ 24 h 45"/>
                  <a:gd name="T20" fmla="*/ 196 w 227"/>
                  <a:gd name="T21" fmla="*/ 14 h 45"/>
                  <a:gd name="T22" fmla="*/ 112 w 227"/>
                  <a:gd name="T23" fmla="*/ 6 h 45"/>
                  <a:gd name="T24" fmla="*/ 32 w 227"/>
                  <a:gd name="T25" fmla="*/ 31 h 45"/>
                  <a:gd name="T26" fmla="*/ 8 w 227"/>
                  <a:gd name="T27" fmla="*/ 41 h 45"/>
                  <a:gd name="T28" fmla="*/ 2 w 227"/>
                  <a:gd name="T29" fmla="*/ 44 h 45"/>
                  <a:gd name="T30" fmla="*/ 0 w 227"/>
                  <a:gd name="T3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7" h="45">
                    <a:moveTo>
                      <a:pt x="0" y="45"/>
                    </a:moveTo>
                    <a:cubicBezTo>
                      <a:pt x="0" y="45"/>
                      <a:pt x="0" y="45"/>
                      <a:pt x="2" y="44"/>
                    </a:cubicBezTo>
                    <a:cubicBezTo>
                      <a:pt x="3" y="43"/>
                      <a:pt x="5" y="42"/>
                      <a:pt x="8" y="40"/>
                    </a:cubicBezTo>
                    <a:cubicBezTo>
                      <a:pt x="13" y="38"/>
                      <a:pt x="21" y="34"/>
                      <a:pt x="31" y="29"/>
                    </a:cubicBezTo>
                    <a:cubicBezTo>
                      <a:pt x="51" y="20"/>
                      <a:pt x="79" y="9"/>
                      <a:pt x="112" y="4"/>
                    </a:cubicBezTo>
                    <a:cubicBezTo>
                      <a:pt x="145" y="0"/>
                      <a:pt x="176" y="4"/>
                      <a:pt x="196" y="12"/>
                    </a:cubicBezTo>
                    <a:cubicBezTo>
                      <a:pt x="207" y="16"/>
                      <a:pt x="214" y="20"/>
                      <a:pt x="220" y="23"/>
                    </a:cubicBezTo>
                    <a:cubicBezTo>
                      <a:pt x="222" y="25"/>
                      <a:pt x="224" y="26"/>
                      <a:pt x="225" y="27"/>
                    </a:cubicBezTo>
                    <a:cubicBezTo>
                      <a:pt x="227" y="28"/>
                      <a:pt x="227" y="29"/>
                      <a:pt x="227" y="29"/>
                    </a:cubicBezTo>
                    <a:cubicBezTo>
                      <a:pt x="227" y="29"/>
                      <a:pt x="224" y="27"/>
                      <a:pt x="219" y="24"/>
                    </a:cubicBezTo>
                    <a:cubicBezTo>
                      <a:pt x="214" y="21"/>
                      <a:pt x="206" y="17"/>
                      <a:pt x="196" y="14"/>
                    </a:cubicBezTo>
                    <a:cubicBezTo>
                      <a:pt x="176" y="6"/>
                      <a:pt x="145" y="2"/>
                      <a:pt x="112" y="6"/>
                    </a:cubicBezTo>
                    <a:cubicBezTo>
                      <a:pt x="80" y="11"/>
                      <a:pt x="52" y="22"/>
                      <a:pt x="32" y="31"/>
                    </a:cubicBezTo>
                    <a:cubicBezTo>
                      <a:pt x="22" y="35"/>
                      <a:pt x="14" y="39"/>
                      <a:pt x="8" y="41"/>
                    </a:cubicBezTo>
                    <a:cubicBezTo>
                      <a:pt x="6" y="42"/>
                      <a:pt x="4" y="43"/>
                      <a:pt x="2" y="44"/>
                    </a:cubicBezTo>
                    <a:cubicBezTo>
                      <a:pt x="0" y="45"/>
                      <a:pt x="0" y="45"/>
                      <a:pt x="0" y="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任意多边形 12">
                <a:extLst>
                  <a:ext uri="{FF2B5EF4-FFF2-40B4-BE49-F238E27FC236}">
                    <a16:creationId xmlns:a16="http://schemas.microsoft.com/office/drawing/2014/main" id="{CA72B536-8BA9-4400-B8C7-84FA38E22576}"/>
                  </a:ext>
                </a:extLst>
              </p:cNvPr>
              <p:cNvSpPr/>
              <p:nvPr/>
            </p:nvSpPr>
            <p:spPr bwMode="auto">
              <a:xfrm>
                <a:off x="8321676" y="4975225"/>
                <a:ext cx="479425" cy="315913"/>
              </a:xfrm>
              <a:custGeom>
                <a:avLst/>
                <a:gdLst>
                  <a:gd name="T0" fmla="*/ 178 w 178"/>
                  <a:gd name="T1" fmla="*/ 0 h 117"/>
                  <a:gd name="T2" fmla="*/ 176 w 178"/>
                  <a:gd name="T3" fmla="*/ 2 h 117"/>
                  <a:gd name="T4" fmla="*/ 171 w 178"/>
                  <a:gd name="T5" fmla="*/ 5 h 117"/>
                  <a:gd name="T6" fmla="*/ 152 w 178"/>
                  <a:gd name="T7" fmla="*/ 18 h 117"/>
                  <a:gd name="T8" fmla="*/ 89 w 178"/>
                  <a:gd name="T9" fmla="*/ 58 h 117"/>
                  <a:gd name="T10" fmla="*/ 26 w 178"/>
                  <a:gd name="T11" fmla="*/ 100 h 117"/>
                  <a:gd name="T12" fmla="*/ 8 w 178"/>
                  <a:gd name="T13" fmla="*/ 113 h 117"/>
                  <a:gd name="T14" fmla="*/ 2 w 178"/>
                  <a:gd name="T15" fmla="*/ 116 h 117"/>
                  <a:gd name="T16" fmla="*/ 0 w 178"/>
                  <a:gd name="T17" fmla="*/ 117 h 117"/>
                  <a:gd name="T18" fmla="*/ 2 w 178"/>
                  <a:gd name="T19" fmla="*/ 116 h 117"/>
                  <a:gd name="T20" fmla="*/ 7 w 178"/>
                  <a:gd name="T21" fmla="*/ 112 h 117"/>
                  <a:gd name="T22" fmla="*/ 26 w 178"/>
                  <a:gd name="T23" fmla="*/ 99 h 117"/>
                  <a:gd name="T24" fmla="*/ 88 w 178"/>
                  <a:gd name="T25" fmla="*/ 57 h 117"/>
                  <a:gd name="T26" fmla="*/ 151 w 178"/>
                  <a:gd name="T27" fmla="*/ 16 h 117"/>
                  <a:gd name="T28" fmla="*/ 171 w 178"/>
                  <a:gd name="T29" fmla="*/ 5 h 117"/>
                  <a:gd name="T30" fmla="*/ 176 w 178"/>
                  <a:gd name="T31" fmla="*/ 1 h 117"/>
                  <a:gd name="T32" fmla="*/ 178 w 178"/>
                  <a:gd name="T3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17">
                    <a:moveTo>
                      <a:pt x="178" y="0"/>
                    </a:moveTo>
                    <a:cubicBezTo>
                      <a:pt x="178" y="1"/>
                      <a:pt x="178" y="1"/>
                      <a:pt x="176" y="2"/>
                    </a:cubicBezTo>
                    <a:cubicBezTo>
                      <a:pt x="175" y="3"/>
                      <a:pt x="173" y="4"/>
                      <a:pt x="171" y="5"/>
                    </a:cubicBezTo>
                    <a:cubicBezTo>
                      <a:pt x="166" y="8"/>
                      <a:pt x="160" y="12"/>
                      <a:pt x="152" y="18"/>
                    </a:cubicBezTo>
                    <a:cubicBezTo>
                      <a:pt x="136" y="28"/>
                      <a:pt x="114" y="42"/>
                      <a:pt x="89" y="58"/>
                    </a:cubicBezTo>
                    <a:cubicBezTo>
                      <a:pt x="64" y="75"/>
                      <a:pt x="42" y="89"/>
                      <a:pt x="26" y="100"/>
                    </a:cubicBezTo>
                    <a:cubicBezTo>
                      <a:pt x="19" y="105"/>
                      <a:pt x="12" y="110"/>
                      <a:pt x="8" y="113"/>
                    </a:cubicBezTo>
                    <a:cubicBezTo>
                      <a:pt x="5" y="114"/>
                      <a:pt x="4" y="115"/>
                      <a:pt x="2" y="116"/>
                    </a:cubicBezTo>
                    <a:cubicBezTo>
                      <a:pt x="1" y="117"/>
                      <a:pt x="0" y="117"/>
                      <a:pt x="0" y="117"/>
                    </a:cubicBezTo>
                    <a:cubicBezTo>
                      <a:pt x="0" y="117"/>
                      <a:pt x="1" y="117"/>
                      <a:pt x="2" y="116"/>
                    </a:cubicBezTo>
                    <a:cubicBezTo>
                      <a:pt x="3" y="115"/>
                      <a:pt x="5" y="114"/>
                      <a:pt x="7" y="112"/>
                    </a:cubicBezTo>
                    <a:cubicBezTo>
                      <a:pt x="11" y="109"/>
                      <a:pt x="18" y="105"/>
                      <a:pt x="26" y="99"/>
                    </a:cubicBezTo>
                    <a:cubicBezTo>
                      <a:pt x="41" y="88"/>
                      <a:pt x="63" y="73"/>
                      <a:pt x="88" y="57"/>
                    </a:cubicBezTo>
                    <a:cubicBezTo>
                      <a:pt x="112" y="41"/>
                      <a:pt x="135" y="26"/>
                      <a:pt x="151" y="16"/>
                    </a:cubicBezTo>
                    <a:cubicBezTo>
                      <a:pt x="160" y="11"/>
                      <a:pt x="166" y="7"/>
                      <a:pt x="171" y="5"/>
                    </a:cubicBezTo>
                    <a:cubicBezTo>
                      <a:pt x="173" y="3"/>
                      <a:pt x="175" y="2"/>
                      <a:pt x="176" y="1"/>
                    </a:cubicBezTo>
                    <a:cubicBezTo>
                      <a:pt x="177" y="1"/>
                      <a:pt x="178" y="0"/>
                      <a:pt x="1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任意多边形 13">
                <a:extLst>
                  <a:ext uri="{FF2B5EF4-FFF2-40B4-BE49-F238E27FC236}">
                    <a16:creationId xmlns:a16="http://schemas.microsoft.com/office/drawing/2014/main" id="{874A838F-1307-4F49-B249-B9A3E5877713}"/>
                  </a:ext>
                </a:extLst>
              </p:cNvPr>
              <p:cNvSpPr/>
              <p:nvPr/>
            </p:nvSpPr>
            <p:spPr bwMode="auto">
              <a:xfrm>
                <a:off x="7700963" y="5191125"/>
                <a:ext cx="904875" cy="528638"/>
              </a:xfrm>
              <a:custGeom>
                <a:avLst/>
                <a:gdLst>
                  <a:gd name="T0" fmla="*/ 287 w 336"/>
                  <a:gd name="T1" fmla="*/ 64 h 196"/>
                  <a:gd name="T2" fmla="*/ 277 w 336"/>
                  <a:gd name="T3" fmla="*/ 83 h 196"/>
                  <a:gd name="T4" fmla="*/ 254 w 336"/>
                  <a:gd name="T5" fmla="*/ 109 h 196"/>
                  <a:gd name="T6" fmla="*/ 237 w 336"/>
                  <a:gd name="T7" fmla="*/ 168 h 196"/>
                  <a:gd name="T8" fmla="*/ 194 w 336"/>
                  <a:gd name="T9" fmla="*/ 196 h 196"/>
                  <a:gd name="T10" fmla="*/ 123 w 336"/>
                  <a:gd name="T11" fmla="*/ 189 h 196"/>
                  <a:gd name="T12" fmla="*/ 9 w 336"/>
                  <a:gd name="T13" fmla="*/ 144 h 196"/>
                  <a:gd name="T14" fmla="*/ 2 w 336"/>
                  <a:gd name="T15" fmla="*/ 132 h 196"/>
                  <a:gd name="T16" fmla="*/ 14 w 336"/>
                  <a:gd name="T17" fmla="*/ 122 h 196"/>
                  <a:gd name="T18" fmla="*/ 16 w 336"/>
                  <a:gd name="T19" fmla="*/ 121 h 196"/>
                  <a:gd name="T20" fmla="*/ 19 w 336"/>
                  <a:gd name="T21" fmla="*/ 106 h 196"/>
                  <a:gd name="T22" fmla="*/ 53 w 336"/>
                  <a:gd name="T23" fmla="*/ 106 h 196"/>
                  <a:gd name="T24" fmla="*/ 123 w 336"/>
                  <a:gd name="T25" fmla="*/ 134 h 196"/>
                  <a:gd name="T26" fmla="*/ 137 w 336"/>
                  <a:gd name="T27" fmla="*/ 139 h 196"/>
                  <a:gd name="T28" fmla="*/ 70 w 336"/>
                  <a:gd name="T29" fmla="*/ 89 h 196"/>
                  <a:gd name="T30" fmla="*/ 77 w 336"/>
                  <a:gd name="T31" fmla="*/ 74 h 196"/>
                  <a:gd name="T32" fmla="*/ 111 w 336"/>
                  <a:gd name="T33" fmla="*/ 79 h 196"/>
                  <a:gd name="T34" fmla="*/ 180 w 336"/>
                  <a:gd name="T35" fmla="*/ 113 h 196"/>
                  <a:gd name="T36" fmla="*/ 181 w 336"/>
                  <a:gd name="T37" fmla="*/ 105 h 196"/>
                  <a:gd name="T38" fmla="*/ 155 w 336"/>
                  <a:gd name="T39" fmla="*/ 69 h 196"/>
                  <a:gd name="T40" fmla="*/ 154 w 336"/>
                  <a:gd name="T41" fmla="*/ 58 h 196"/>
                  <a:gd name="T42" fmla="*/ 181 w 336"/>
                  <a:gd name="T43" fmla="*/ 59 h 196"/>
                  <a:gd name="T44" fmla="*/ 211 w 336"/>
                  <a:gd name="T45" fmla="*/ 81 h 196"/>
                  <a:gd name="T46" fmla="*/ 322 w 336"/>
                  <a:gd name="T47" fmla="*/ 1 h 196"/>
                  <a:gd name="T48" fmla="*/ 331 w 336"/>
                  <a:gd name="T49" fmla="*/ 19 h 196"/>
                  <a:gd name="T50" fmla="*/ 287 w 336"/>
                  <a:gd name="T51" fmla="*/ 6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196">
                    <a:moveTo>
                      <a:pt x="287" y="64"/>
                    </a:moveTo>
                    <a:cubicBezTo>
                      <a:pt x="287" y="64"/>
                      <a:pt x="282" y="77"/>
                      <a:pt x="277" y="83"/>
                    </a:cubicBezTo>
                    <a:cubicBezTo>
                      <a:pt x="272" y="89"/>
                      <a:pt x="255" y="97"/>
                      <a:pt x="254" y="109"/>
                    </a:cubicBezTo>
                    <a:cubicBezTo>
                      <a:pt x="252" y="120"/>
                      <a:pt x="255" y="148"/>
                      <a:pt x="237" y="168"/>
                    </a:cubicBezTo>
                    <a:cubicBezTo>
                      <a:pt x="219" y="189"/>
                      <a:pt x="194" y="196"/>
                      <a:pt x="194" y="196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9" y="144"/>
                      <a:pt x="0" y="142"/>
                      <a:pt x="2" y="132"/>
                    </a:cubicBezTo>
                    <a:cubicBezTo>
                      <a:pt x="3" y="127"/>
                      <a:pt x="8" y="122"/>
                      <a:pt x="14" y="122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6" y="121"/>
                      <a:pt x="10" y="116"/>
                      <a:pt x="19" y="106"/>
                    </a:cubicBezTo>
                    <a:cubicBezTo>
                      <a:pt x="27" y="98"/>
                      <a:pt x="44" y="103"/>
                      <a:pt x="53" y="106"/>
                    </a:cubicBezTo>
                    <a:cubicBezTo>
                      <a:pt x="62" y="109"/>
                      <a:pt x="114" y="130"/>
                      <a:pt x="123" y="134"/>
                    </a:cubicBezTo>
                    <a:cubicBezTo>
                      <a:pt x="131" y="137"/>
                      <a:pt x="137" y="139"/>
                      <a:pt x="137" y="139"/>
                    </a:cubicBezTo>
                    <a:cubicBezTo>
                      <a:pt x="137" y="139"/>
                      <a:pt x="71" y="95"/>
                      <a:pt x="70" y="89"/>
                    </a:cubicBezTo>
                    <a:cubicBezTo>
                      <a:pt x="69" y="82"/>
                      <a:pt x="70" y="79"/>
                      <a:pt x="77" y="74"/>
                    </a:cubicBezTo>
                    <a:cubicBezTo>
                      <a:pt x="85" y="68"/>
                      <a:pt x="98" y="74"/>
                      <a:pt x="111" y="79"/>
                    </a:cubicBezTo>
                    <a:cubicBezTo>
                      <a:pt x="120" y="83"/>
                      <a:pt x="180" y="113"/>
                      <a:pt x="180" y="113"/>
                    </a:cubicBezTo>
                    <a:cubicBezTo>
                      <a:pt x="180" y="113"/>
                      <a:pt x="183" y="111"/>
                      <a:pt x="181" y="105"/>
                    </a:cubicBezTo>
                    <a:cubicBezTo>
                      <a:pt x="178" y="100"/>
                      <a:pt x="158" y="74"/>
                      <a:pt x="155" y="69"/>
                    </a:cubicBezTo>
                    <a:cubicBezTo>
                      <a:pt x="152" y="65"/>
                      <a:pt x="151" y="62"/>
                      <a:pt x="154" y="58"/>
                    </a:cubicBezTo>
                    <a:cubicBezTo>
                      <a:pt x="158" y="52"/>
                      <a:pt x="170" y="49"/>
                      <a:pt x="181" y="59"/>
                    </a:cubicBezTo>
                    <a:cubicBezTo>
                      <a:pt x="187" y="65"/>
                      <a:pt x="211" y="81"/>
                      <a:pt x="211" y="81"/>
                    </a:cubicBezTo>
                    <a:cubicBezTo>
                      <a:pt x="322" y="1"/>
                      <a:pt x="322" y="1"/>
                      <a:pt x="322" y="1"/>
                    </a:cubicBezTo>
                    <a:cubicBezTo>
                      <a:pt x="322" y="1"/>
                      <a:pt x="336" y="0"/>
                      <a:pt x="331" y="19"/>
                    </a:cubicBezTo>
                    <a:cubicBezTo>
                      <a:pt x="326" y="39"/>
                      <a:pt x="287" y="64"/>
                      <a:pt x="287" y="64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任意多边形 14">
                <a:extLst>
                  <a:ext uri="{FF2B5EF4-FFF2-40B4-BE49-F238E27FC236}">
                    <a16:creationId xmlns:a16="http://schemas.microsoft.com/office/drawing/2014/main" id="{1755F7BE-CB08-4667-8611-06B562C73091}"/>
                  </a:ext>
                </a:extLst>
              </p:cNvPr>
              <p:cNvSpPr/>
              <p:nvPr/>
            </p:nvSpPr>
            <p:spPr bwMode="auto">
              <a:xfrm>
                <a:off x="8197851" y="5500688"/>
                <a:ext cx="55563" cy="46038"/>
              </a:xfrm>
              <a:custGeom>
                <a:avLst/>
                <a:gdLst>
                  <a:gd name="T0" fmla="*/ 21 w 21"/>
                  <a:gd name="T1" fmla="*/ 17 h 17"/>
                  <a:gd name="T2" fmla="*/ 9 w 21"/>
                  <a:gd name="T3" fmla="*/ 11 h 17"/>
                  <a:gd name="T4" fmla="*/ 1 w 21"/>
                  <a:gd name="T5" fmla="*/ 0 h 17"/>
                  <a:gd name="T6" fmla="*/ 10 w 21"/>
                  <a:gd name="T7" fmla="*/ 9 h 17"/>
                  <a:gd name="T8" fmla="*/ 21 w 21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7">
                    <a:moveTo>
                      <a:pt x="21" y="17"/>
                    </a:moveTo>
                    <a:cubicBezTo>
                      <a:pt x="20" y="17"/>
                      <a:pt x="14" y="16"/>
                      <a:pt x="9" y="11"/>
                    </a:cubicBezTo>
                    <a:cubicBezTo>
                      <a:pt x="3" y="6"/>
                      <a:pt x="0" y="0"/>
                      <a:pt x="1" y="0"/>
                    </a:cubicBezTo>
                    <a:cubicBezTo>
                      <a:pt x="1" y="0"/>
                      <a:pt x="4" y="5"/>
                      <a:pt x="10" y="9"/>
                    </a:cubicBezTo>
                    <a:cubicBezTo>
                      <a:pt x="15" y="14"/>
                      <a:pt x="21" y="16"/>
                      <a:pt x="21" y="17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任意多边形 16">
                <a:extLst>
                  <a:ext uri="{FF2B5EF4-FFF2-40B4-BE49-F238E27FC236}">
                    <a16:creationId xmlns:a16="http://schemas.microsoft.com/office/drawing/2014/main" id="{F441661C-EE28-43F9-97ED-C8FDC517889E}"/>
                  </a:ext>
                </a:extLst>
              </p:cNvPr>
              <p:cNvSpPr/>
              <p:nvPr/>
            </p:nvSpPr>
            <p:spPr bwMode="auto">
              <a:xfrm>
                <a:off x="8267701" y="5407025"/>
                <a:ext cx="26988" cy="69850"/>
              </a:xfrm>
              <a:custGeom>
                <a:avLst/>
                <a:gdLst>
                  <a:gd name="T0" fmla="*/ 9 w 10"/>
                  <a:gd name="T1" fmla="*/ 26 h 26"/>
                  <a:gd name="T2" fmla="*/ 6 w 10"/>
                  <a:gd name="T3" fmla="*/ 13 h 26"/>
                  <a:gd name="T4" fmla="*/ 0 w 10"/>
                  <a:gd name="T5" fmla="*/ 1 h 26"/>
                  <a:gd name="T6" fmla="*/ 8 w 10"/>
                  <a:gd name="T7" fmla="*/ 12 h 26"/>
                  <a:gd name="T8" fmla="*/ 9 w 10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6">
                    <a:moveTo>
                      <a:pt x="9" y="26"/>
                    </a:moveTo>
                    <a:cubicBezTo>
                      <a:pt x="8" y="26"/>
                      <a:pt x="8" y="20"/>
                      <a:pt x="6" y="13"/>
                    </a:cubicBezTo>
                    <a:cubicBezTo>
                      <a:pt x="3" y="6"/>
                      <a:pt x="0" y="1"/>
                      <a:pt x="0" y="1"/>
                    </a:cubicBezTo>
                    <a:cubicBezTo>
                      <a:pt x="1" y="0"/>
                      <a:pt x="5" y="5"/>
                      <a:pt x="8" y="12"/>
                    </a:cubicBezTo>
                    <a:cubicBezTo>
                      <a:pt x="10" y="20"/>
                      <a:pt x="9" y="26"/>
                      <a:pt x="9" y="26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任意多边形 17">
                <a:extLst>
                  <a:ext uri="{FF2B5EF4-FFF2-40B4-BE49-F238E27FC236}">
                    <a16:creationId xmlns:a16="http://schemas.microsoft.com/office/drawing/2014/main" id="{18D1A146-B854-4FE7-96BE-9404B01A9E5B}"/>
                  </a:ext>
                </a:extLst>
              </p:cNvPr>
              <p:cNvSpPr/>
              <p:nvPr/>
            </p:nvSpPr>
            <p:spPr bwMode="auto">
              <a:xfrm>
                <a:off x="8450263" y="5286375"/>
                <a:ext cx="19050" cy="63500"/>
              </a:xfrm>
              <a:custGeom>
                <a:avLst/>
                <a:gdLst>
                  <a:gd name="T0" fmla="*/ 7 w 7"/>
                  <a:gd name="T1" fmla="*/ 24 h 24"/>
                  <a:gd name="T2" fmla="*/ 4 w 7"/>
                  <a:gd name="T3" fmla="*/ 21 h 24"/>
                  <a:gd name="T4" fmla="*/ 0 w 7"/>
                  <a:gd name="T5" fmla="*/ 12 h 24"/>
                  <a:gd name="T6" fmla="*/ 2 w 7"/>
                  <a:gd name="T7" fmla="*/ 3 h 24"/>
                  <a:gd name="T8" fmla="*/ 4 w 7"/>
                  <a:gd name="T9" fmla="*/ 0 h 24"/>
                  <a:gd name="T10" fmla="*/ 3 w 7"/>
                  <a:gd name="T11" fmla="*/ 12 h 24"/>
                  <a:gd name="T12" fmla="*/ 7 w 7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4">
                    <a:moveTo>
                      <a:pt x="7" y="24"/>
                    </a:moveTo>
                    <a:cubicBezTo>
                      <a:pt x="6" y="24"/>
                      <a:pt x="5" y="23"/>
                      <a:pt x="4" y="21"/>
                    </a:cubicBezTo>
                    <a:cubicBezTo>
                      <a:pt x="2" y="19"/>
                      <a:pt x="1" y="16"/>
                      <a:pt x="0" y="12"/>
                    </a:cubicBezTo>
                    <a:cubicBezTo>
                      <a:pt x="0" y="9"/>
                      <a:pt x="1" y="5"/>
                      <a:pt x="2" y="3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5" y="0"/>
                      <a:pt x="2" y="5"/>
                      <a:pt x="3" y="12"/>
                    </a:cubicBezTo>
                    <a:cubicBezTo>
                      <a:pt x="3" y="19"/>
                      <a:pt x="7" y="23"/>
                      <a:pt x="7" y="2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任意多边形 18">
                <a:extLst>
                  <a:ext uri="{FF2B5EF4-FFF2-40B4-BE49-F238E27FC236}">
                    <a16:creationId xmlns:a16="http://schemas.microsoft.com/office/drawing/2014/main" id="{D0CBB49A-1ED5-4F8C-8296-8699A32595F0}"/>
                  </a:ext>
                </a:extLst>
              </p:cNvPr>
              <p:cNvSpPr/>
              <p:nvPr/>
            </p:nvSpPr>
            <p:spPr bwMode="auto">
              <a:xfrm>
                <a:off x="8072438" y="5557838"/>
                <a:ext cx="125413" cy="65088"/>
              </a:xfrm>
              <a:custGeom>
                <a:avLst/>
                <a:gdLst>
                  <a:gd name="T0" fmla="*/ 46 w 46"/>
                  <a:gd name="T1" fmla="*/ 24 h 24"/>
                  <a:gd name="T2" fmla="*/ 38 w 46"/>
                  <a:gd name="T3" fmla="*/ 24 h 24"/>
                  <a:gd name="T4" fmla="*/ 21 w 46"/>
                  <a:gd name="T5" fmla="*/ 17 h 24"/>
                  <a:gd name="T6" fmla="*/ 6 w 46"/>
                  <a:gd name="T7" fmla="*/ 6 h 24"/>
                  <a:gd name="T8" fmla="*/ 0 w 46"/>
                  <a:gd name="T9" fmla="*/ 1 h 24"/>
                  <a:gd name="T10" fmla="*/ 7 w 46"/>
                  <a:gd name="T11" fmla="*/ 5 h 24"/>
                  <a:gd name="T12" fmla="*/ 22 w 46"/>
                  <a:gd name="T13" fmla="*/ 15 h 24"/>
                  <a:gd name="T14" fmla="*/ 39 w 46"/>
                  <a:gd name="T15" fmla="*/ 22 h 24"/>
                  <a:gd name="T16" fmla="*/ 46 w 4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24">
                    <a:moveTo>
                      <a:pt x="46" y="24"/>
                    </a:moveTo>
                    <a:cubicBezTo>
                      <a:pt x="46" y="24"/>
                      <a:pt x="43" y="24"/>
                      <a:pt x="38" y="24"/>
                    </a:cubicBezTo>
                    <a:cubicBezTo>
                      <a:pt x="34" y="23"/>
                      <a:pt x="27" y="21"/>
                      <a:pt x="21" y="17"/>
                    </a:cubicBezTo>
                    <a:cubicBezTo>
                      <a:pt x="14" y="13"/>
                      <a:pt x="9" y="9"/>
                      <a:pt x="6" y="6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2"/>
                      <a:pt x="7" y="5"/>
                    </a:cubicBezTo>
                    <a:cubicBezTo>
                      <a:pt x="10" y="8"/>
                      <a:pt x="16" y="12"/>
                      <a:pt x="22" y="15"/>
                    </a:cubicBezTo>
                    <a:cubicBezTo>
                      <a:pt x="28" y="19"/>
                      <a:pt x="34" y="21"/>
                      <a:pt x="39" y="22"/>
                    </a:cubicBezTo>
                    <a:cubicBezTo>
                      <a:pt x="43" y="23"/>
                      <a:pt x="46" y="23"/>
                      <a:pt x="46" y="2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任意多边形 21">
                <a:extLst>
                  <a:ext uri="{FF2B5EF4-FFF2-40B4-BE49-F238E27FC236}">
                    <a16:creationId xmlns:a16="http://schemas.microsoft.com/office/drawing/2014/main" id="{B7D81CA0-26FD-4E9A-9AAD-CE98D5351939}"/>
                  </a:ext>
                </a:extLst>
              </p:cNvPr>
              <p:cNvSpPr/>
              <p:nvPr/>
            </p:nvSpPr>
            <p:spPr bwMode="auto">
              <a:xfrm>
                <a:off x="7743826" y="5519738"/>
                <a:ext cx="319088" cy="139700"/>
              </a:xfrm>
              <a:custGeom>
                <a:avLst/>
                <a:gdLst>
                  <a:gd name="T0" fmla="*/ 118 w 118"/>
                  <a:gd name="T1" fmla="*/ 52 h 52"/>
                  <a:gd name="T2" fmla="*/ 59 w 118"/>
                  <a:gd name="T3" fmla="*/ 27 h 52"/>
                  <a:gd name="T4" fmla="*/ 0 w 118"/>
                  <a:gd name="T5" fmla="*/ 0 h 52"/>
                  <a:gd name="T6" fmla="*/ 60 w 118"/>
                  <a:gd name="T7" fmla="*/ 25 h 52"/>
                  <a:gd name="T8" fmla="*/ 118 w 11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2">
                    <a:moveTo>
                      <a:pt x="118" y="52"/>
                    </a:moveTo>
                    <a:cubicBezTo>
                      <a:pt x="118" y="52"/>
                      <a:pt x="91" y="41"/>
                      <a:pt x="59" y="27"/>
                    </a:cubicBezTo>
                    <a:cubicBezTo>
                      <a:pt x="26" y="13"/>
                      <a:pt x="0" y="1"/>
                      <a:pt x="0" y="0"/>
                    </a:cubicBezTo>
                    <a:cubicBezTo>
                      <a:pt x="1" y="0"/>
                      <a:pt x="27" y="11"/>
                      <a:pt x="60" y="25"/>
                    </a:cubicBezTo>
                    <a:cubicBezTo>
                      <a:pt x="92" y="39"/>
                      <a:pt x="118" y="51"/>
                      <a:pt x="118" y="52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任意多边形 1333">
                <a:extLst>
                  <a:ext uri="{FF2B5EF4-FFF2-40B4-BE49-F238E27FC236}">
                    <a16:creationId xmlns:a16="http://schemas.microsoft.com/office/drawing/2014/main" id="{ACAA0EBB-E7D8-4B83-B41D-AFBD5C8D346A}"/>
                  </a:ext>
                </a:extLst>
              </p:cNvPr>
              <p:cNvSpPr/>
              <p:nvPr/>
            </p:nvSpPr>
            <p:spPr bwMode="auto">
              <a:xfrm flipH="1">
                <a:off x="6337444" y="2352051"/>
                <a:ext cx="1216755" cy="1096612"/>
              </a:xfrm>
              <a:custGeom>
                <a:avLst/>
                <a:gdLst>
                  <a:gd name="T0" fmla="*/ 291 w 291"/>
                  <a:gd name="T1" fmla="*/ 112 h 262"/>
                  <a:gd name="T2" fmla="*/ 226 w 291"/>
                  <a:gd name="T3" fmla="*/ 34 h 262"/>
                  <a:gd name="T4" fmla="*/ 128 w 291"/>
                  <a:gd name="T5" fmla="*/ 9 h 262"/>
                  <a:gd name="T6" fmla="*/ 1 w 291"/>
                  <a:gd name="T7" fmla="*/ 140 h 262"/>
                  <a:gd name="T8" fmla="*/ 0 w 291"/>
                  <a:gd name="T9" fmla="*/ 142 h 262"/>
                  <a:gd name="T10" fmla="*/ 25 w 291"/>
                  <a:gd name="T11" fmla="*/ 136 h 262"/>
                  <a:gd name="T12" fmla="*/ 15 w 291"/>
                  <a:gd name="T13" fmla="*/ 157 h 262"/>
                  <a:gd name="T14" fmla="*/ 28 w 291"/>
                  <a:gd name="T15" fmla="*/ 166 h 262"/>
                  <a:gd name="T16" fmla="*/ 25 w 291"/>
                  <a:gd name="T17" fmla="*/ 169 h 262"/>
                  <a:gd name="T18" fmla="*/ 40 w 291"/>
                  <a:gd name="T19" fmla="*/ 184 h 262"/>
                  <a:gd name="T20" fmla="*/ 35 w 291"/>
                  <a:gd name="T21" fmla="*/ 157 h 262"/>
                  <a:gd name="T22" fmla="*/ 58 w 291"/>
                  <a:gd name="T23" fmla="*/ 115 h 262"/>
                  <a:gd name="T24" fmla="*/ 45 w 291"/>
                  <a:gd name="T25" fmla="*/ 148 h 262"/>
                  <a:gd name="T26" fmla="*/ 101 w 291"/>
                  <a:gd name="T27" fmla="*/ 108 h 262"/>
                  <a:gd name="T28" fmla="*/ 77 w 291"/>
                  <a:gd name="T29" fmla="*/ 145 h 262"/>
                  <a:gd name="T30" fmla="*/ 149 w 291"/>
                  <a:gd name="T31" fmla="*/ 109 h 262"/>
                  <a:gd name="T32" fmla="*/ 185 w 291"/>
                  <a:gd name="T33" fmla="*/ 156 h 262"/>
                  <a:gd name="T34" fmla="*/ 201 w 291"/>
                  <a:gd name="T35" fmla="*/ 186 h 262"/>
                  <a:gd name="T36" fmla="*/ 237 w 291"/>
                  <a:gd name="T37" fmla="*/ 236 h 262"/>
                  <a:gd name="T38" fmla="*/ 256 w 291"/>
                  <a:gd name="T39" fmla="*/ 262 h 262"/>
                  <a:gd name="T40" fmla="*/ 291 w 291"/>
                  <a:gd name="T41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1" h="262">
                    <a:moveTo>
                      <a:pt x="291" y="112"/>
                    </a:moveTo>
                    <a:cubicBezTo>
                      <a:pt x="291" y="88"/>
                      <a:pt x="268" y="39"/>
                      <a:pt x="226" y="34"/>
                    </a:cubicBezTo>
                    <a:cubicBezTo>
                      <a:pt x="203" y="9"/>
                      <a:pt x="169" y="0"/>
                      <a:pt x="128" y="9"/>
                    </a:cubicBezTo>
                    <a:cubicBezTo>
                      <a:pt x="34" y="31"/>
                      <a:pt x="5" y="124"/>
                      <a:pt x="1" y="140"/>
                    </a:cubicBezTo>
                    <a:cubicBezTo>
                      <a:pt x="0" y="141"/>
                      <a:pt x="0" y="142"/>
                      <a:pt x="0" y="142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15" y="157"/>
                      <a:pt x="15" y="157"/>
                      <a:pt x="15" y="157"/>
                    </a:cubicBezTo>
                    <a:cubicBezTo>
                      <a:pt x="28" y="166"/>
                      <a:pt x="28" y="166"/>
                      <a:pt x="28" y="166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8" y="139"/>
                      <a:pt x="58" y="115"/>
                      <a:pt x="58" y="115"/>
                    </a:cubicBezTo>
                    <a:cubicBezTo>
                      <a:pt x="47" y="129"/>
                      <a:pt x="45" y="148"/>
                      <a:pt x="45" y="148"/>
                    </a:cubicBezTo>
                    <a:cubicBezTo>
                      <a:pt x="53" y="127"/>
                      <a:pt x="101" y="108"/>
                      <a:pt x="101" y="108"/>
                    </a:cubicBezTo>
                    <a:cubicBezTo>
                      <a:pt x="86" y="121"/>
                      <a:pt x="77" y="145"/>
                      <a:pt x="77" y="145"/>
                    </a:cubicBezTo>
                    <a:cubicBezTo>
                      <a:pt x="92" y="127"/>
                      <a:pt x="127" y="115"/>
                      <a:pt x="149" y="109"/>
                    </a:cubicBezTo>
                    <a:cubicBezTo>
                      <a:pt x="157" y="127"/>
                      <a:pt x="168" y="146"/>
                      <a:pt x="185" y="156"/>
                    </a:cubicBezTo>
                    <a:cubicBezTo>
                      <a:pt x="201" y="166"/>
                      <a:pt x="201" y="186"/>
                      <a:pt x="201" y="186"/>
                    </a:cubicBezTo>
                    <a:cubicBezTo>
                      <a:pt x="229" y="205"/>
                      <a:pt x="237" y="236"/>
                      <a:pt x="237" y="236"/>
                    </a:cubicBezTo>
                    <a:cubicBezTo>
                      <a:pt x="256" y="262"/>
                      <a:pt x="256" y="262"/>
                      <a:pt x="256" y="262"/>
                    </a:cubicBezTo>
                    <a:cubicBezTo>
                      <a:pt x="256" y="262"/>
                      <a:pt x="291" y="219"/>
                      <a:pt x="291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4" name="组合 413">
                <a:extLst>
                  <a:ext uri="{FF2B5EF4-FFF2-40B4-BE49-F238E27FC236}">
                    <a16:creationId xmlns:a16="http://schemas.microsoft.com/office/drawing/2014/main" id="{4D87058A-A2DC-427B-879E-6B9459008212}"/>
                  </a:ext>
                </a:extLst>
              </p:cNvPr>
              <p:cNvGrpSpPr/>
              <p:nvPr/>
            </p:nvGrpSpPr>
            <p:grpSpPr>
              <a:xfrm>
                <a:off x="6474947" y="3163882"/>
                <a:ext cx="180975" cy="328613"/>
                <a:chOff x="8999539" y="2978151"/>
                <a:chExt cx="180975" cy="328613"/>
              </a:xfrm>
            </p:grpSpPr>
            <p:sp>
              <p:nvSpPr>
                <p:cNvPr id="415" name="任意多边形 1402">
                  <a:extLst>
                    <a:ext uri="{FF2B5EF4-FFF2-40B4-BE49-F238E27FC236}">
                      <a16:creationId xmlns:a16="http://schemas.microsoft.com/office/drawing/2014/main" id="{4F749D21-19E8-49CC-A12F-23214965E9FF}"/>
                    </a:ext>
                  </a:extLst>
                </p:cNvPr>
                <p:cNvSpPr/>
                <p:nvPr/>
              </p:nvSpPr>
              <p:spPr bwMode="auto">
                <a:xfrm>
                  <a:off x="8999539" y="2978151"/>
                  <a:ext cx="180975" cy="328613"/>
                </a:xfrm>
                <a:custGeom>
                  <a:avLst/>
                  <a:gdLst>
                    <a:gd name="T0" fmla="*/ 67 w 67"/>
                    <a:gd name="T1" fmla="*/ 24 h 122"/>
                    <a:gd name="T2" fmla="*/ 4 w 67"/>
                    <a:gd name="T3" fmla="*/ 61 h 122"/>
                    <a:gd name="T4" fmla="*/ 63 w 67"/>
                    <a:gd name="T5" fmla="*/ 112 h 122"/>
                    <a:gd name="T6" fmla="*/ 67 w 67"/>
                    <a:gd name="T7" fmla="*/ 2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122">
                      <a:moveTo>
                        <a:pt x="67" y="24"/>
                      </a:moveTo>
                      <a:cubicBezTo>
                        <a:pt x="66" y="23"/>
                        <a:pt x="8" y="0"/>
                        <a:pt x="4" y="61"/>
                      </a:cubicBezTo>
                      <a:cubicBezTo>
                        <a:pt x="0" y="122"/>
                        <a:pt x="62" y="113"/>
                        <a:pt x="63" y="112"/>
                      </a:cubicBezTo>
                      <a:cubicBezTo>
                        <a:pt x="63" y="110"/>
                        <a:pt x="67" y="24"/>
                        <a:pt x="67" y="24"/>
                      </a:cubicBezTo>
                      <a:close/>
                    </a:path>
                  </a:pathLst>
                </a:custGeom>
                <a:solidFill>
                  <a:srgbClr val="FFBE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任意多边形 1403">
                  <a:extLst>
                    <a:ext uri="{FF2B5EF4-FFF2-40B4-BE49-F238E27FC236}">
                      <a16:creationId xmlns:a16="http://schemas.microsoft.com/office/drawing/2014/main" id="{7BC5801A-5BEC-47E8-9B1D-DE2E5091AC57}"/>
                    </a:ext>
                  </a:extLst>
                </p:cNvPr>
                <p:cNvSpPr/>
                <p:nvPr/>
              </p:nvSpPr>
              <p:spPr bwMode="auto">
                <a:xfrm>
                  <a:off x="9050339" y="3081339"/>
                  <a:ext cx="73025" cy="147638"/>
                </a:xfrm>
                <a:custGeom>
                  <a:avLst/>
                  <a:gdLst>
                    <a:gd name="T0" fmla="*/ 26 w 27"/>
                    <a:gd name="T1" fmla="*/ 49 h 55"/>
                    <a:gd name="T2" fmla="*/ 23 w 27"/>
                    <a:gd name="T3" fmla="*/ 51 h 55"/>
                    <a:gd name="T4" fmla="*/ 15 w 27"/>
                    <a:gd name="T5" fmla="*/ 50 h 55"/>
                    <a:gd name="T6" fmla="*/ 5 w 27"/>
                    <a:gd name="T7" fmla="*/ 26 h 55"/>
                    <a:gd name="T8" fmla="*/ 9 w 27"/>
                    <a:gd name="T9" fmla="*/ 11 h 55"/>
                    <a:gd name="T10" fmla="*/ 17 w 27"/>
                    <a:gd name="T11" fmla="*/ 3 h 55"/>
                    <a:gd name="T12" fmla="*/ 23 w 27"/>
                    <a:gd name="T13" fmla="*/ 6 h 55"/>
                    <a:gd name="T14" fmla="*/ 24 w 27"/>
                    <a:gd name="T15" fmla="*/ 10 h 55"/>
                    <a:gd name="T16" fmla="*/ 25 w 27"/>
                    <a:gd name="T17" fmla="*/ 6 h 55"/>
                    <a:gd name="T18" fmla="*/ 23 w 27"/>
                    <a:gd name="T19" fmla="*/ 2 h 55"/>
                    <a:gd name="T20" fmla="*/ 17 w 27"/>
                    <a:gd name="T21" fmla="*/ 0 h 55"/>
                    <a:gd name="T22" fmla="*/ 5 w 27"/>
                    <a:gd name="T23" fmla="*/ 9 h 55"/>
                    <a:gd name="T24" fmla="*/ 0 w 27"/>
                    <a:gd name="T25" fmla="*/ 26 h 55"/>
                    <a:gd name="T26" fmla="*/ 14 w 27"/>
                    <a:gd name="T27" fmla="*/ 53 h 55"/>
                    <a:gd name="T28" fmla="*/ 24 w 27"/>
                    <a:gd name="T29" fmla="*/ 52 h 55"/>
                    <a:gd name="T30" fmla="*/ 26 w 27"/>
                    <a:gd name="T31" fmla="*/ 4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55">
                      <a:moveTo>
                        <a:pt x="26" y="49"/>
                      </a:moveTo>
                      <a:cubicBezTo>
                        <a:pt x="26" y="49"/>
                        <a:pt x="25" y="50"/>
                        <a:pt x="23" y="51"/>
                      </a:cubicBezTo>
                      <a:cubicBezTo>
                        <a:pt x="22" y="51"/>
                        <a:pt x="19" y="52"/>
                        <a:pt x="15" y="50"/>
                      </a:cubicBezTo>
                      <a:cubicBezTo>
                        <a:pt x="9" y="48"/>
                        <a:pt x="4" y="37"/>
                        <a:pt x="5" y="26"/>
                      </a:cubicBezTo>
                      <a:cubicBezTo>
                        <a:pt x="5" y="20"/>
                        <a:pt x="6" y="15"/>
                        <a:pt x="9" y="11"/>
                      </a:cubicBezTo>
                      <a:cubicBezTo>
                        <a:pt x="11" y="7"/>
                        <a:pt x="14" y="4"/>
                        <a:pt x="17" y="3"/>
                      </a:cubicBezTo>
                      <a:cubicBezTo>
                        <a:pt x="20" y="3"/>
                        <a:pt x="23" y="5"/>
                        <a:pt x="23" y="6"/>
                      </a:cubicBezTo>
                      <a:cubicBezTo>
                        <a:pt x="24" y="8"/>
                        <a:pt x="23" y="9"/>
                        <a:pt x="24" y="10"/>
                      </a:cubicBezTo>
                      <a:cubicBezTo>
                        <a:pt x="24" y="10"/>
                        <a:pt x="25" y="9"/>
                        <a:pt x="25" y="6"/>
                      </a:cubicBezTo>
                      <a:cubicBezTo>
                        <a:pt x="25" y="5"/>
                        <a:pt x="24" y="3"/>
                        <a:pt x="23" y="2"/>
                      </a:cubicBezTo>
                      <a:cubicBezTo>
                        <a:pt x="21" y="1"/>
                        <a:pt x="19" y="0"/>
                        <a:pt x="17" y="0"/>
                      </a:cubicBezTo>
                      <a:cubicBezTo>
                        <a:pt x="12" y="0"/>
                        <a:pt x="8" y="4"/>
                        <a:pt x="5" y="9"/>
                      </a:cubicBezTo>
                      <a:cubicBezTo>
                        <a:pt x="2" y="14"/>
                        <a:pt x="1" y="20"/>
                        <a:pt x="0" y="26"/>
                      </a:cubicBezTo>
                      <a:cubicBezTo>
                        <a:pt x="0" y="38"/>
                        <a:pt x="6" y="50"/>
                        <a:pt x="14" y="53"/>
                      </a:cubicBezTo>
                      <a:cubicBezTo>
                        <a:pt x="19" y="55"/>
                        <a:pt x="22" y="54"/>
                        <a:pt x="24" y="52"/>
                      </a:cubicBezTo>
                      <a:cubicBezTo>
                        <a:pt x="26" y="51"/>
                        <a:pt x="27" y="49"/>
                        <a:pt x="26" y="49"/>
                      </a:cubicBezTo>
                      <a:close/>
                    </a:path>
                  </a:pathLst>
                </a:custGeom>
                <a:solidFill>
                  <a:srgbClr val="EB99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5229D9F3-54EF-4BC5-8F9F-DEF910C86FD3}"/>
                </a:ext>
              </a:extLst>
            </p:cNvPr>
            <p:cNvGrpSpPr/>
            <p:nvPr/>
          </p:nvGrpSpPr>
          <p:grpSpPr>
            <a:xfrm flipH="1">
              <a:off x="6015265" y="4552950"/>
              <a:ext cx="2314575" cy="1203325"/>
              <a:chOff x="4600576" y="4552950"/>
              <a:chExt cx="2314575" cy="1203325"/>
            </a:xfrm>
          </p:grpSpPr>
          <p:sp>
            <p:nvSpPr>
              <p:cNvPr id="356" name="任意多边形 23">
                <a:extLst>
                  <a:ext uri="{FF2B5EF4-FFF2-40B4-BE49-F238E27FC236}">
                    <a16:creationId xmlns:a16="http://schemas.microsoft.com/office/drawing/2014/main" id="{39D684F8-1155-47EC-ACEF-D65C14DBC1C9}"/>
                  </a:ext>
                </a:extLst>
              </p:cNvPr>
              <p:cNvSpPr/>
              <p:nvPr/>
            </p:nvSpPr>
            <p:spPr bwMode="auto">
              <a:xfrm>
                <a:off x="4600576" y="4552950"/>
                <a:ext cx="2311400" cy="1201738"/>
              </a:xfrm>
              <a:custGeom>
                <a:avLst/>
                <a:gdLst>
                  <a:gd name="T0" fmla="*/ 2 w 858"/>
                  <a:gd name="T1" fmla="*/ 20 h 446"/>
                  <a:gd name="T2" fmla="*/ 89 w 858"/>
                  <a:gd name="T3" fmla="*/ 446 h 446"/>
                  <a:gd name="T4" fmla="*/ 691 w 858"/>
                  <a:gd name="T5" fmla="*/ 446 h 446"/>
                  <a:gd name="T6" fmla="*/ 843 w 858"/>
                  <a:gd name="T7" fmla="*/ 446 h 446"/>
                  <a:gd name="T8" fmla="*/ 858 w 858"/>
                  <a:gd name="T9" fmla="*/ 431 h 446"/>
                  <a:gd name="T10" fmla="*/ 843 w 858"/>
                  <a:gd name="T11" fmla="*/ 416 h 446"/>
                  <a:gd name="T12" fmla="*/ 691 w 858"/>
                  <a:gd name="T13" fmla="*/ 416 h 446"/>
                  <a:gd name="T14" fmla="*/ 610 w 858"/>
                  <a:gd name="T15" fmla="*/ 20 h 446"/>
                  <a:gd name="T16" fmla="*/ 595 w 858"/>
                  <a:gd name="T17" fmla="*/ 7 h 446"/>
                  <a:gd name="T18" fmla="*/ 19 w 858"/>
                  <a:gd name="T19" fmla="*/ 0 h 446"/>
                  <a:gd name="T20" fmla="*/ 2 w 858"/>
                  <a:gd name="T21" fmla="*/ 2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8" h="446">
                    <a:moveTo>
                      <a:pt x="2" y="20"/>
                    </a:moveTo>
                    <a:cubicBezTo>
                      <a:pt x="89" y="446"/>
                      <a:pt x="89" y="446"/>
                      <a:pt x="89" y="446"/>
                    </a:cubicBezTo>
                    <a:cubicBezTo>
                      <a:pt x="691" y="446"/>
                      <a:pt x="691" y="446"/>
                      <a:pt x="691" y="446"/>
                    </a:cubicBezTo>
                    <a:cubicBezTo>
                      <a:pt x="843" y="446"/>
                      <a:pt x="843" y="446"/>
                      <a:pt x="843" y="446"/>
                    </a:cubicBezTo>
                    <a:cubicBezTo>
                      <a:pt x="851" y="446"/>
                      <a:pt x="858" y="440"/>
                      <a:pt x="858" y="431"/>
                    </a:cubicBezTo>
                    <a:cubicBezTo>
                      <a:pt x="858" y="423"/>
                      <a:pt x="851" y="416"/>
                      <a:pt x="843" y="416"/>
                    </a:cubicBezTo>
                    <a:cubicBezTo>
                      <a:pt x="691" y="416"/>
                      <a:pt x="691" y="416"/>
                      <a:pt x="691" y="416"/>
                    </a:cubicBezTo>
                    <a:cubicBezTo>
                      <a:pt x="610" y="20"/>
                      <a:pt x="610" y="20"/>
                      <a:pt x="610" y="20"/>
                    </a:cubicBezTo>
                    <a:cubicBezTo>
                      <a:pt x="609" y="12"/>
                      <a:pt x="602" y="7"/>
                      <a:pt x="595" y="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10"/>
                      <a:pt x="2" y="20"/>
                    </a:cubicBezTo>
                    <a:close/>
                  </a:path>
                </a:pathLst>
              </a:custGeom>
              <a:solidFill>
                <a:srgbClr val="CED3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任意多边形 24">
                <a:extLst>
                  <a:ext uri="{FF2B5EF4-FFF2-40B4-BE49-F238E27FC236}">
                    <a16:creationId xmlns:a16="http://schemas.microsoft.com/office/drawing/2014/main" id="{27AC4852-5C57-4727-8108-F8B2E8FA6813}"/>
                  </a:ext>
                </a:extLst>
              </p:cNvPr>
              <p:cNvSpPr/>
              <p:nvPr/>
            </p:nvSpPr>
            <p:spPr bwMode="auto">
              <a:xfrm>
                <a:off x="4606926" y="4552950"/>
                <a:ext cx="2308225" cy="1203325"/>
              </a:xfrm>
              <a:custGeom>
                <a:avLst/>
                <a:gdLst>
                  <a:gd name="T0" fmla="*/ 0 w 857"/>
                  <a:gd name="T1" fmla="*/ 19 h 447"/>
                  <a:gd name="T2" fmla="*/ 8 w 857"/>
                  <a:gd name="T3" fmla="*/ 3 h 447"/>
                  <a:gd name="T4" fmla="*/ 19 w 857"/>
                  <a:gd name="T5" fmla="*/ 0 h 447"/>
                  <a:gd name="T6" fmla="*/ 66 w 857"/>
                  <a:gd name="T7" fmla="*/ 1 h 447"/>
                  <a:gd name="T8" fmla="*/ 436 w 857"/>
                  <a:gd name="T9" fmla="*/ 4 h 447"/>
                  <a:gd name="T10" fmla="*/ 566 w 857"/>
                  <a:gd name="T11" fmla="*/ 6 h 447"/>
                  <a:gd name="T12" fmla="*/ 594 w 857"/>
                  <a:gd name="T13" fmla="*/ 6 h 447"/>
                  <a:gd name="T14" fmla="*/ 608 w 857"/>
                  <a:gd name="T15" fmla="*/ 16 h 447"/>
                  <a:gd name="T16" fmla="*/ 611 w 857"/>
                  <a:gd name="T17" fmla="*/ 28 h 447"/>
                  <a:gd name="T18" fmla="*/ 618 w 857"/>
                  <a:gd name="T19" fmla="*/ 63 h 447"/>
                  <a:gd name="T20" fmla="*/ 648 w 857"/>
                  <a:gd name="T21" fmla="*/ 208 h 447"/>
                  <a:gd name="T22" fmla="*/ 689 w 857"/>
                  <a:gd name="T23" fmla="*/ 415 h 447"/>
                  <a:gd name="T24" fmla="*/ 821 w 857"/>
                  <a:gd name="T25" fmla="*/ 415 h 447"/>
                  <a:gd name="T26" fmla="*/ 838 w 857"/>
                  <a:gd name="T27" fmla="*/ 415 h 447"/>
                  <a:gd name="T28" fmla="*/ 854 w 857"/>
                  <a:gd name="T29" fmla="*/ 422 h 447"/>
                  <a:gd name="T30" fmla="*/ 848 w 857"/>
                  <a:gd name="T31" fmla="*/ 445 h 447"/>
                  <a:gd name="T32" fmla="*/ 834 w 857"/>
                  <a:gd name="T33" fmla="*/ 447 h 447"/>
                  <a:gd name="T34" fmla="*/ 752 w 857"/>
                  <a:gd name="T35" fmla="*/ 447 h 447"/>
                  <a:gd name="T36" fmla="*/ 441 w 857"/>
                  <a:gd name="T37" fmla="*/ 447 h 447"/>
                  <a:gd name="T38" fmla="*/ 87 w 857"/>
                  <a:gd name="T39" fmla="*/ 447 h 447"/>
                  <a:gd name="T40" fmla="*/ 23 w 857"/>
                  <a:gd name="T41" fmla="*/ 135 h 447"/>
                  <a:gd name="T42" fmla="*/ 2 w 857"/>
                  <a:gd name="T43" fmla="*/ 28 h 447"/>
                  <a:gd name="T44" fmla="*/ 2 w 857"/>
                  <a:gd name="T45" fmla="*/ 28 h 447"/>
                  <a:gd name="T46" fmla="*/ 24 w 857"/>
                  <a:gd name="T47" fmla="*/ 135 h 447"/>
                  <a:gd name="T48" fmla="*/ 87 w 857"/>
                  <a:gd name="T49" fmla="*/ 446 h 447"/>
                  <a:gd name="T50" fmla="*/ 645 w 857"/>
                  <a:gd name="T51" fmla="*/ 445 h 447"/>
                  <a:gd name="T52" fmla="*/ 807 w 857"/>
                  <a:gd name="T53" fmla="*/ 445 h 447"/>
                  <a:gd name="T54" fmla="*/ 841 w 857"/>
                  <a:gd name="T55" fmla="*/ 445 h 447"/>
                  <a:gd name="T56" fmla="*/ 854 w 857"/>
                  <a:gd name="T57" fmla="*/ 433 h 447"/>
                  <a:gd name="T58" fmla="*/ 844 w 857"/>
                  <a:gd name="T59" fmla="*/ 418 h 447"/>
                  <a:gd name="T60" fmla="*/ 832 w 857"/>
                  <a:gd name="T61" fmla="*/ 417 h 447"/>
                  <a:gd name="T62" fmla="*/ 776 w 857"/>
                  <a:gd name="T63" fmla="*/ 417 h 447"/>
                  <a:gd name="T64" fmla="*/ 688 w 857"/>
                  <a:gd name="T65" fmla="*/ 417 h 447"/>
                  <a:gd name="T66" fmla="*/ 646 w 857"/>
                  <a:gd name="T67" fmla="*/ 209 h 447"/>
                  <a:gd name="T68" fmla="*/ 616 w 857"/>
                  <a:gd name="T69" fmla="*/ 63 h 447"/>
                  <a:gd name="T70" fmla="*/ 609 w 857"/>
                  <a:gd name="T71" fmla="*/ 28 h 447"/>
                  <a:gd name="T72" fmla="*/ 607 w 857"/>
                  <a:gd name="T73" fmla="*/ 17 h 447"/>
                  <a:gd name="T74" fmla="*/ 594 w 857"/>
                  <a:gd name="T75" fmla="*/ 8 h 447"/>
                  <a:gd name="T76" fmla="*/ 566 w 857"/>
                  <a:gd name="T77" fmla="*/ 7 h 447"/>
                  <a:gd name="T78" fmla="*/ 436 w 857"/>
                  <a:gd name="T79" fmla="*/ 6 h 447"/>
                  <a:gd name="T80" fmla="*/ 66 w 857"/>
                  <a:gd name="T81" fmla="*/ 1 h 447"/>
                  <a:gd name="T82" fmla="*/ 19 w 857"/>
                  <a:gd name="T83" fmla="*/ 1 h 447"/>
                  <a:gd name="T84" fmla="*/ 8 w 857"/>
                  <a:gd name="T85" fmla="*/ 3 h 447"/>
                  <a:gd name="T86" fmla="*/ 0 w 857"/>
                  <a:gd name="T87" fmla="*/ 2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7" h="447">
                    <a:moveTo>
                      <a:pt x="0" y="20"/>
                    </a:moveTo>
                    <a:cubicBezTo>
                      <a:pt x="0" y="20"/>
                      <a:pt x="0" y="20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0" y="2"/>
                      <a:pt x="11" y="1"/>
                      <a:pt x="13" y="1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3" y="0"/>
                      <a:pt x="28" y="0"/>
                      <a:pt x="33" y="0"/>
                    </a:cubicBezTo>
                    <a:cubicBezTo>
                      <a:pt x="42" y="0"/>
                      <a:pt x="54" y="1"/>
                      <a:pt x="66" y="1"/>
                    </a:cubicBezTo>
                    <a:cubicBezTo>
                      <a:pt x="118" y="1"/>
                      <a:pt x="192" y="2"/>
                      <a:pt x="284" y="3"/>
                    </a:cubicBezTo>
                    <a:cubicBezTo>
                      <a:pt x="330" y="3"/>
                      <a:pt x="381" y="4"/>
                      <a:pt x="436" y="4"/>
                    </a:cubicBezTo>
                    <a:cubicBezTo>
                      <a:pt x="463" y="5"/>
                      <a:pt x="492" y="5"/>
                      <a:pt x="521" y="5"/>
                    </a:cubicBezTo>
                    <a:cubicBezTo>
                      <a:pt x="536" y="5"/>
                      <a:pt x="550" y="5"/>
                      <a:pt x="566" y="6"/>
                    </a:cubicBezTo>
                    <a:cubicBezTo>
                      <a:pt x="573" y="6"/>
                      <a:pt x="581" y="6"/>
                      <a:pt x="588" y="6"/>
                    </a:cubicBezTo>
                    <a:cubicBezTo>
                      <a:pt x="590" y="6"/>
                      <a:pt x="592" y="6"/>
                      <a:pt x="594" y="6"/>
                    </a:cubicBezTo>
                    <a:cubicBezTo>
                      <a:pt x="596" y="6"/>
                      <a:pt x="598" y="7"/>
                      <a:pt x="600" y="8"/>
                    </a:cubicBezTo>
                    <a:cubicBezTo>
                      <a:pt x="604" y="9"/>
                      <a:pt x="607" y="13"/>
                      <a:pt x="608" y="16"/>
                    </a:cubicBezTo>
                    <a:cubicBezTo>
                      <a:pt x="609" y="18"/>
                      <a:pt x="609" y="20"/>
                      <a:pt x="610" y="22"/>
                    </a:cubicBezTo>
                    <a:cubicBezTo>
                      <a:pt x="611" y="28"/>
                      <a:pt x="611" y="28"/>
                      <a:pt x="611" y="28"/>
                    </a:cubicBezTo>
                    <a:cubicBezTo>
                      <a:pt x="612" y="32"/>
                      <a:pt x="613" y="36"/>
                      <a:pt x="613" y="39"/>
                    </a:cubicBezTo>
                    <a:cubicBezTo>
                      <a:pt x="615" y="47"/>
                      <a:pt x="617" y="55"/>
                      <a:pt x="618" y="63"/>
                    </a:cubicBezTo>
                    <a:cubicBezTo>
                      <a:pt x="621" y="78"/>
                      <a:pt x="625" y="94"/>
                      <a:pt x="628" y="110"/>
                    </a:cubicBezTo>
                    <a:cubicBezTo>
                      <a:pt x="634" y="142"/>
                      <a:pt x="641" y="175"/>
                      <a:pt x="648" y="208"/>
                    </a:cubicBezTo>
                    <a:cubicBezTo>
                      <a:pt x="661" y="275"/>
                      <a:pt x="675" y="344"/>
                      <a:pt x="690" y="416"/>
                    </a:cubicBezTo>
                    <a:cubicBezTo>
                      <a:pt x="689" y="415"/>
                      <a:pt x="689" y="415"/>
                      <a:pt x="689" y="415"/>
                    </a:cubicBezTo>
                    <a:cubicBezTo>
                      <a:pt x="717" y="415"/>
                      <a:pt x="747" y="415"/>
                      <a:pt x="776" y="415"/>
                    </a:cubicBezTo>
                    <a:cubicBezTo>
                      <a:pt x="791" y="415"/>
                      <a:pt x="806" y="415"/>
                      <a:pt x="821" y="415"/>
                    </a:cubicBezTo>
                    <a:cubicBezTo>
                      <a:pt x="832" y="415"/>
                      <a:pt x="832" y="415"/>
                      <a:pt x="832" y="415"/>
                    </a:cubicBezTo>
                    <a:cubicBezTo>
                      <a:pt x="838" y="415"/>
                      <a:pt x="838" y="415"/>
                      <a:pt x="838" y="415"/>
                    </a:cubicBezTo>
                    <a:cubicBezTo>
                      <a:pt x="840" y="415"/>
                      <a:pt x="842" y="415"/>
                      <a:pt x="844" y="416"/>
                    </a:cubicBezTo>
                    <a:cubicBezTo>
                      <a:pt x="848" y="416"/>
                      <a:pt x="852" y="419"/>
                      <a:pt x="854" y="422"/>
                    </a:cubicBezTo>
                    <a:cubicBezTo>
                      <a:pt x="856" y="425"/>
                      <a:pt x="857" y="430"/>
                      <a:pt x="857" y="434"/>
                    </a:cubicBezTo>
                    <a:cubicBezTo>
                      <a:pt x="856" y="439"/>
                      <a:pt x="853" y="443"/>
                      <a:pt x="848" y="445"/>
                    </a:cubicBezTo>
                    <a:cubicBezTo>
                      <a:pt x="846" y="447"/>
                      <a:pt x="844" y="447"/>
                      <a:pt x="841" y="447"/>
                    </a:cubicBezTo>
                    <a:cubicBezTo>
                      <a:pt x="834" y="447"/>
                      <a:pt x="834" y="447"/>
                      <a:pt x="834" y="447"/>
                    </a:cubicBezTo>
                    <a:cubicBezTo>
                      <a:pt x="825" y="447"/>
                      <a:pt x="816" y="447"/>
                      <a:pt x="807" y="447"/>
                    </a:cubicBezTo>
                    <a:cubicBezTo>
                      <a:pt x="788" y="447"/>
                      <a:pt x="770" y="447"/>
                      <a:pt x="752" y="447"/>
                    </a:cubicBezTo>
                    <a:cubicBezTo>
                      <a:pt x="716" y="447"/>
                      <a:pt x="680" y="447"/>
                      <a:pt x="645" y="447"/>
                    </a:cubicBezTo>
                    <a:cubicBezTo>
                      <a:pt x="575" y="447"/>
                      <a:pt x="506" y="447"/>
                      <a:pt x="441" y="447"/>
                    </a:cubicBezTo>
                    <a:cubicBezTo>
                      <a:pt x="310" y="447"/>
                      <a:pt x="191" y="447"/>
                      <a:pt x="87" y="447"/>
                    </a:cubicBezTo>
                    <a:cubicBezTo>
                      <a:pt x="87" y="447"/>
                      <a:pt x="87" y="447"/>
                      <a:pt x="87" y="447"/>
                    </a:cubicBezTo>
                    <a:cubicBezTo>
                      <a:pt x="86" y="446"/>
                      <a:pt x="86" y="446"/>
                      <a:pt x="86" y="446"/>
                    </a:cubicBezTo>
                    <a:cubicBezTo>
                      <a:pt x="60" y="316"/>
                      <a:pt x="38" y="209"/>
                      <a:pt x="23" y="135"/>
                    </a:cubicBezTo>
                    <a:cubicBezTo>
                      <a:pt x="16" y="98"/>
                      <a:pt x="10" y="70"/>
                      <a:pt x="6" y="50"/>
                    </a:cubicBezTo>
                    <a:cubicBezTo>
                      <a:pt x="4" y="40"/>
                      <a:pt x="3" y="33"/>
                      <a:pt x="2" y="28"/>
                    </a:cubicBezTo>
                    <a:cubicBezTo>
                      <a:pt x="1" y="23"/>
                      <a:pt x="0" y="20"/>
                      <a:pt x="0" y="20"/>
                    </a:cubicBezTo>
                    <a:cubicBezTo>
                      <a:pt x="0" y="20"/>
                      <a:pt x="1" y="23"/>
                      <a:pt x="2" y="28"/>
                    </a:cubicBezTo>
                    <a:cubicBezTo>
                      <a:pt x="3" y="33"/>
                      <a:pt x="5" y="40"/>
                      <a:pt x="7" y="50"/>
                    </a:cubicBezTo>
                    <a:cubicBezTo>
                      <a:pt x="11" y="69"/>
                      <a:pt x="17" y="98"/>
                      <a:pt x="24" y="135"/>
                    </a:cubicBezTo>
                    <a:cubicBezTo>
                      <a:pt x="39" y="209"/>
                      <a:pt x="61" y="315"/>
                      <a:pt x="88" y="446"/>
                    </a:cubicBezTo>
                    <a:cubicBezTo>
                      <a:pt x="87" y="446"/>
                      <a:pt x="87" y="446"/>
                      <a:pt x="87" y="446"/>
                    </a:cubicBezTo>
                    <a:cubicBezTo>
                      <a:pt x="191" y="445"/>
                      <a:pt x="310" y="445"/>
                      <a:pt x="441" y="445"/>
                    </a:cubicBezTo>
                    <a:cubicBezTo>
                      <a:pt x="506" y="445"/>
                      <a:pt x="575" y="445"/>
                      <a:pt x="645" y="445"/>
                    </a:cubicBezTo>
                    <a:cubicBezTo>
                      <a:pt x="680" y="445"/>
                      <a:pt x="716" y="445"/>
                      <a:pt x="752" y="445"/>
                    </a:cubicBezTo>
                    <a:cubicBezTo>
                      <a:pt x="770" y="445"/>
                      <a:pt x="788" y="445"/>
                      <a:pt x="807" y="445"/>
                    </a:cubicBezTo>
                    <a:cubicBezTo>
                      <a:pt x="816" y="445"/>
                      <a:pt x="825" y="445"/>
                      <a:pt x="834" y="445"/>
                    </a:cubicBezTo>
                    <a:cubicBezTo>
                      <a:pt x="841" y="445"/>
                      <a:pt x="841" y="445"/>
                      <a:pt x="841" y="445"/>
                    </a:cubicBezTo>
                    <a:cubicBezTo>
                      <a:pt x="843" y="445"/>
                      <a:pt x="845" y="445"/>
                      <a:pt x="847" y="444"/>
                    </a:cubicBezTo>
                    <a:cubicBezTo>
                      <a:pt x="851" y="442"/>
                      <a:pt x="854" y="438"/>
                      <a:pt x="854" y="433"/>
                    </a:cubicBezTo>
                    <a:cubicBezTo>
                      <a:pt x="855" y="430"/>
                      <a:pt x="854" y="426"/>
                      <a:pt x="852" y="423"/>
                    </a:cubicBezTo>
                    <a:cubicBezTo>
                      <a:pt x="850" y="420"/>
                      <a:pt x="847" y="418"/>
                      <a:pt x="844" y="418"/>
                    </a:cubicBezTo>
                    <a:cubicBezTo>
                      <a:pt x="842" y="417"/>
                      <a:pt x="840" y="417"/>
                      <a:pt x="838" y="417"/>
                    </a:cubicBezTo>
                    <a:cubicBezTo>
                      <a:pt x="832" y="417"/>
                      <a:pt x="832" y="417"/>
                      <a:pt x="832" y="417"/>
                    </a:cubicBezTo>
                    <a:cubicBezTo>
                      <a:pt x="821" y="417"/>
                      <a:pt x="821" y="417"/>
                      <a:pt x="821" y="417"/>
                    </a:cubicBezTo>
                    <a:cubicBezTo>
                      <a:pt x="806" y="417"/>
                      <a:pt x="791" y="417"/>
                      <a:pt x="776" y="417"/>
                    </a:cubicBezTo>
                    <a:cubicBezTo>
                      <a:pt x="747" y="417"/>
                      <a:pt x="717" y="417"/>
                      <a:pt x="689" y="417"/>
                    </a:cubicBezTo>
                    <a:cubicBezTo>
                      <a:pt x="688" y="417"/>
                      <a:pt x="688" y="417"/>
                      <a:pt x="688" y="417"/>
                    </a:cubicBezTo>
                    <a:cubicBezTo>
                      <a:pt x="688" y="416"/>
                      <a:pt x="688" y="416"/>
                      <a:pt x="688" y="416"/>
                    </a:cubicBezTo>
                    <a:cubicBezTo>
                      <a:pt x="673" y="345"/>
                      <a:pt x="659" y="275"/>
                      <a:pt x="646" y="209"/>
                    </a:cubicBezTo>
                    <a:cubicBezTo>
                      <a:pt x="639" y="175"/>
                      <a:pt x="632" y="142"/>
                      <a:pt x="626" y="110"/>
                    </a:cubicBezTo>
                    <a:cubicBezTo>
                      <a:pt x="623" y="94"/>
                      <a:pt x="619" y="79"/>
                      <a:pt x="616" y="63"/>
                    </a:cubicBezTo>
                    <a:cubicBezTo>
                      <a:pt x="615" y="55"/>
                      <a:pt x="613" y="47"/>
                      <a:pt x="612" y="40"/>
                    </a:cubicBezTo>
                    <a:cubicBezTo>
                      <a:pt x="611" y="36"/>
                      <a:pt x="610" y="32"/>
                      <a:pt x="609" y="28"/>
                    </a:cubicBezTo>
                    <a:cubicBezTo>
                      <a:pt x="608" y="22"/>
                      <a:pt x="608" y="22"/>
                      <a:pt x="608" y="22"/>
                    </a:cubicBezTo>
                    <a:cubicBezTo>
                      <a:pt x="608" y="21"/>
                      <a:pt x="607" y="19"/>
                      <a:pt x="607" y="17"/>
                    </a:cubicBezTo>
                    <a:cubicBezTo>
                      <a:pt x="605" y="14"/>
                      <a:pt x="602" y="11"/>
                      <a:pt x="599" y="9"/>
                    </a:cubicBezTo>
                    <a:cubicBezTo>
                      <a:pt x="598" y="8"/>
                      <a:pt x="596" y="8"/>
                      <a:pt x="594" y="8"/>
                    </a:cubicBezTo>
                    <a:cubicBezTo>
                      <a:pt x="592" y="8"/>
                      <a:pt x="590" y="8"/>
                      <a:pt x="588" y="8"/>
                    </a:cubicBezTo>
                    <a:cubicBezTo>
                      <a:pt x="581" y="8"/>
                      <a:pt x="573" y="7"/>
                      <a:pt x="566" y="7"/>
                    </a:cubicBezTo>
                    <a:cubicBezTo>
                      <a:pt x="550" y="7"/>
                      <a:pt x="536" y="7"/>
                      <a:pt x="521" y="7"/>
                    </a:cubicBezTo>
                    <a:cubicBezTo>
                      <a:pt x="492" y="7"/>
                      <a:pt x="463" y="6"/>
                      <a:pt x="436" y="6"/>
                    </a:cubicBezTo>
                    <a:cubicBezTo>
                      <a:pt x="381" y="5"/>
                      <a:pt x="330" y="5"/>
                      <a:pt x="284" y="4"/>
                    </a:cubicBezTo>
                    <a:cubicBezTo>
                      <a:pt x="192" y="3"/>
                      <a:pt x="118" y="2"/>
                      <a:pt x="66" y="1"/>
                    </a:cubicBezTo>
                    <a:cubicBezTo>
                      <a:pt x="54" y="1"/>
                      <a:pt x="42" y="1"/>
                      <a:pt x="33" y="1"/>
                    </a:cubicBezTo>
                    <a:cubicBezTo>
                      <a:pt x="28" y="1"/>
                      <a:pt x="23" y="1"/>
                      <a:pt x="19" y="1"/>
                    </a:cubicBezTo>
                    <a:cubicBezTo>
                      <a:pt x="17" y="1"/>
                      <a:pt x="15" y="1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3" y="6"/>
                      <a:pt x="1" y="12"/>
                      <a:pt x="0" y="15"/>
                    </a:cubicBezTo>
                    <a:cubicBezTo>
                      <a:pt x="0" y="18"/>
                      <a:pt x="1" y="20"/>
                      <a:pt x="0" y="2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7EE5249-AFC5-401B-8D98-0362321B4C4B}"/>
                  </a:ext>
                </a:extLst>
              </p:cNvPr>
              <p:cNvSpPr/>
              <p:nvPr/>
            </p:nvSpPr>
            <p:spPr bwMode="auto">
              <a:xfrm>
                <a:off x="5408613" y="5064125"/>
                <a:ext cx="134938" cy="1349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任意多边形 26">
                <a:extLst>
                  <a:ext uri="{FF2B5EF4-FFF2-40B4-BE49-F238E27FC236}">
                    <a16:creationId xmlns:a16="http://schemas.microsoft.com/office/drawing/2014/main" id="{A1B24625-6B93-4427-BB6D-D99CEAA563E1}"/>
                  </a:ext>
                </a:extLst>
              </p:cNvPr>
              <p:cNvSpPr/>
              <p:nvPr/>
            </p:nvSpPr>
            <p:spPr bwMode="auto">
              <a:xfrm>
                <a:off x="4610101" y="4618038"/>
                <a:ext cx="1795463" cy="1136650"/>
              </a:xfrm>
              <a:custGeom>
                <a:avLst/>
                <a:gdLst>
                  <a:gd name="T0" fmla="*/ 0 w 667"/>
                  <a:gd name="T1" fmla="*/ 0 h 422"/>
                  <a:gd name="T2" fmla="*/ 3 w 667"/>
                  <a:gd name="T3" fmla="*/ 0 h 422"/>
                  <a:gd name="T4" fmla="*/ 10 w 667"/>
                  <a:gd name="T5" fmla="*/ 0 h 422"/>
                  <a:gd name="T6" fmla="*/ 40 w 667"/>
                  <a:gd name="T7" fmla="*/ 0 h 422"/>
                  <a:gd name="T8" fmla="*/ 147 w 667"/>
                  <a:gd name="T9" fmla="*/ 0 h 422"/>
                  <a:gd name="T10" fmla="*/ 503 w 667"/>
                  <a:gd name="T11" fmla="*/ 3 h 422"/>
                  <a:gd name="T12" fmla="*/ 554 w 667"/>
                  <a:gd name="T13" fmla="*/ 3 h 422"/>
                  <a:gd name="T14" fmla="*/ 567 w 667"/>
                  <a:gd name="T15" fmla="*/ 3 h 422"/>
                  <a:gd name="T16" fmla="*/ 573 w 667"/>
                  <a:gd name="T17" fmla="*/ 4 h 422"/>
                  <a:gd name="T18" fmla="*/ 579 w 667"/>
                  <a:gd name="T19" fmla="*/ 6 h 422"/>
                  <a:gd name="T20" fmla="*/ 587 w 667"/>
                  <a:gd name="T21" fmla="*/ 16 h 422"/>
                  <a:gd name="T22" fmla="*/ 589 w 667"/>
                  <a:gd name="T23" fmla="*/ 29 h 422"/>
                  <a:gd name="T24" fmla="*/ 608 w 667"/>
                  <a:gd name="T25" fmla="*/ 121 h 422"/>
                  <a:gd name="T26" fmla="*/ 639 w 667"/>
                  <a:gd name="T27" fmla="*/ 278 h 422"/>
                  <a:gd name="T28" fmla="*/ 660 w 667"/>
                  <a:gd name="T29" fmla="*/ 384 h 422"/>
                  <a:gd name="T30" fmla="*/ 665 w 667"/>
                  <a:gd name="T31" fmla="*/ 412 h 422"/>
                  <a:gd name="T32" fmla="*/ 666 w 667"/>
                  <a:gd name="T33" fmla="*/ 420 h 422"/>
                  <a:gd name="T34" fmla="*/ 667 w 667"/>
                  <a:gd name="T35" fmla="*/ 422 h 422"/>
                  <a:gd name="T36" fmla="*/ 666 w 667"/>
                  <a:gd name="T37" fmla="*/ 420 h 422"/>
                  <a:gd name="T38" fmla="*/ 665 w 667"/>
                  <a:gd name="T39" fmla="*/ 412 h 422"/>
                  <a:gd name="T40" fmla="*/ 659 w 667"/>
                  <a:gd name="T41" fmla="*/ 384 h 422"/>
                  <a:gd name="T42" fmla="*/ 637 w 667"/>
                  <a:gd name="T43" fmla="*/ 278 h 422"/>
                  <a:gd name="T44" fmla="*/ 606 w 667"/>
                  <a:gd name="T45" fmla="*/ 121 h 422"/>
                  <a:gd name="T46" fmla="*/ 587 w 667"/>
                  <a:gd name="T47" fmla="*/ 29 h 422"/>
                  <a:gd name="T48" fmla="*/ 585 w 667"/>
                  <a:gd name="T49" fmla="*/ 17 h 422"/>
                  <a:gd name="T50" fmla="*/ 578 w 667"/>
                  <a:gd name="T51" fmla="*/ 8 h 422"/>
                  <a:gd name="T52" fmla="*/ 573 w 667"/>
                  <a:gd name="T53" fmla="*/ 6 h 422"/>
                  <a:gd name="T54" fmla="*/ 567 w 667"/>
                  <a:gd name="T55" fmla="*/ 5 h 422"/>
                  <a:gd name="T56" fmla="*/ 554 w 667"/>
                  <a:gd name="T57" fmla="*/ 5 h 422"/>
                  <a:gd name="T58" fmla="*/ 503 w 667"/>
                  <a:gd name="T59" fmla="*/ 5 h 422"/>
                  <a:gd name="T60" fmla="*/ 147 w 667"/>
                  <a:gd name="T61" fmla="*/ 2 h 422"/>
                  <a:gd name="T62" fmla="*/ 40 w 667"/>
                  <a:gd name="T63" fmla="*/ 0 h 422"/>
                  <a:gd name="T64" fmla="*/ 10 w 667"/>
                  <a:gd name="T65" fmla="*/ 0 h 422"/>
                  <a:gd name="T66" fmla="*/ 3 w 667"/>
                  <a:gd name="T67" fmla="*/ 0 h 422"/>
                  <a:gd name="T68" fmla="*/ 0 w 667"/>
                  <a:gd name="T6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7" h="422">
                    <a:moveTo>
                      <a:pt x="0" y="0"/>
                    </a:moveTo>
                    <a:cubicBezTo>
                      <a:pt x="0" y="0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40" y="0"/>
                    </a:cubicBezTo>
                    <a:cubicBezTo>
                      <a:pt x="65" y="0"/>
                      <a:pt x="102" y="0"/>
                      <a:pt x="147" y="0"/>
                    </a:cubicBezTo>
                    <a:cubicBezTo>
                      <a:pt x="238" y="1"/>
                      <a:pt x="364" y="2"/>
                      <a:pt x="503" y="3"/>
                    </a:cubicBezTo>
                    <a:cubicBezTo>
                      <a:pt x="520" y="3"/>
                      <a:pt x="537" y="3"/>
                      <a:pt x="554" y="3"/>
                    </a:cubicBezTo>
                    <a:cubicBezTo>
                      <a:pt x="558" y="3"/>
                      <a:pt x="563" y="3"/>
                      <a:pt x="567" y="3"/>
                    </a:cubicBezTo>
                    <a:cubicBezTo>
                      <a:pt x="569" y="3"/>
                      <a:pt x="571" y="3"/>
                      <a:pt x="573" y="4"/>
                    </a:cubicBezTo>
                    <a:cubicBezTo>
                      <a:pt x="575" y="4"/>
                      <a:pt x="578" y="5"/>
                      <a:pt x="579" y="6"/>
                    </a:cubicBezTo>
                    <a:cubicBezTo>
                      <a:pt x="583" y="8"/>
                      <a:pt x="586" y="12"/>
                      <a:pt x="587" y="16"/>
                    </a:cubicBezTo>
                    <a:cubicBezTo>
                      <a:pt x="588" y="21"/>
                      <a:pt x="589" y="24"/>
                      <a:pt x="589" y="29"/>
                    </a:cubicBezTo>
                    <a:cubicBezTo>
                      <a:pt x="596" y="61"/>
                      <a:pt x="602" y="92"/>
                      <a:pt x="608" y="121"/>
                    </a:cubicBezTo>
                    <a:cubicBezTo>
                      <a:pt x="619" y="180"/>
                      <a:pt x="630" y="233"/>
                      <a:pt x="639" y="278"/>
                    </a:cubicBezTo>
                    <a:cubicBezTo>
                      <a:pt x="648" y="322"/>
                      <a:pt x="655" y="358"/>
                      <a:pt x="660" y="384"/>
                    </a:cubicBezTo>
                    <a:cubicBezTo>
                      <a:pt x="662" y="396"/>
                      <a:pt x="664" y="406"/>
                      <a:pt x="665" y="412"/>
                    </a:cubicBezTo>
                    <a:cubicBezTo>
                      <a:pt x="666" y="416"/>
                      <a:pt x="666" y="418"/>
                      <a:pt x="666" y="420"/>
                    </a:cubicBezTo>
                    <a:cubicBezTo>
                      <a:pt x="667" y="421"/>
                      <a:pt x="667" y="422"/>
                      <a:pt x="667" y="422"/>
                    </a:cubicBezTo>
                    <a:cubicBezTo>
                      <a:pt x="667" y="422"/>
                      <a:pt x="667" y="421"/>
                      <a:pt x="666" y="420"/>
                    </a:cubicBezTo>
                    <a:cubicBezTo>
                      <a:pt x="666" y="418"/>
                      <a:pt x="665" y="416"/>
                      <a:pt x="665" y="412"/>
                    </a:cubicBezTo>
                    <a:cubicBezTo>
                      <a:pt x="663" y="406"/>
                      <a:pt x="661" y="396"/>
                      <a:pt x="659" y="384"/>
                    </a:cubicBezTo>
                    <a:cubicBezTo>
                      <a:pt x="654" y="359"/>
                      <a:pt x="646" y="323"/>
                      <a:pt x="637" y="278"/>
                    </a:cubicBezTo>
                    <a:cubicBezTo>
                      <a:pt x="628" y="233"/>
                      <a:pt x="618" y="180"/>
                      <a:pt x="606" y="121"/>
                    </a:cubicBezTo>
                    <a:cubicBezTo>
                      <a:pt x="600" y="92"/>
                      <a:pt x="594" y="61"/>
                      <a:pt x="587" y="29"/>
                    </a:cubicBezTo>
                    <a:cubicBezTo>
                      <a:pt x="587" y="25"/>
                      <a:pt x="586" y="21"/>
                      <a:pt x="585" y="17"/>
                    </a:cubicBezTo>
                    <a:cubicBezTo>
                      <a:pt x="584" y="13"/>
                      <a:pt x="582" y="10"/>
                      <a:pt x="578" y="8"/>
                    </a:cubicBezTo>
                    <a:cubicBezTo>
                      <a:pt x="577" y="7"/>
                      <a:pt x="575" y="6"/>
                      <a:pt x="573" y="6"/>
                    </a:cubicBezTo>
                    <a:cubicBezTo>
                      <a:pt x="571" y="5"/>
                      <a:pt x="569" y="5"/>
                      <a:pt x="567" y="5"/>
                    </a:cubicBezTo>
                    <a:cubicBezTo>
                      <a:pt x="563" y="5"/>
                      <a:pt x="558" y="5"/>
                      <a:pt x="554" y="5"/>
                    </a:cubicBezTo>
                    <a:cubicBezTo>
                      <a:pt x="537" y="5"/>
                      <a:pt x="520" y="5"/>
                      <a:pt x="503" y="5"/>
                    </a:cubicBezTo>
                    <a:cubicBezTo>
                      <a:pt x="364" y="3"/>
                      <a:pt x="238" y="2"/>
                      <a:pt x="147" y="2"/>
                    </a:cubicBezTo>
                    <a:cubicBezTo>
                      <a:pt x="102" y="1"/>
                      <a:pt x="65" y="1"/>
                      <a:pt x="40" y="0"/>
                    </a:cubicBezTo>
                    <a:cubicBezTo>
                      <a:pt x="27" y="0"/>
                      <a:pt x="17" y="0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4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B06D2B3-8E47-4A7D-83EF-24E064AA82B3}"/>
              </a:ext>
            </a:extLst>
          </p:cNvPr>
          <p:cNvCxnSpPr>
            <a:cxnSpLocks/>
          </p:cNvCxnSpPr>
          <p:nvPr userDrawn="1"/>
        </p:nvCxnSpPr>
        <p:spPr>
          <a:xfrm>
            <a:off x="7231502" y="8115982"/>
            <a:ext cx="1258380" cy="4584852"/>
          </a:xfrm>
          <a:prstGeom prst="line">
            <a:avLst/>
          </a:prstGeom>
          <a:ln w="25400" cap="sq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B33F7C50-6672-4BBE-8987-739AAF5147B9}"/>
              </a:ext>
            </a:extLst>
          </p:cNvPr>
          <p:cNvSpPr/>
          <p:nvPr userDrawn="1"/>
        </p:nvSpPr>
        <p:spPr>
          <a:xfrm rot="13485177">
            <a:off x="1339567" y="1686643"/>
            <a:ext cx="3251526" cy="3251526"/>
          </a:xfrm>
          <a:prstGeom prst="ellipse">
            <a:avLst/>
          </a:prstGeom>
          <a:gradFill>
            <a:gsLst>
              <a:gs pos="7000">
                <a:srgbClr val="00416A"/>
              </a:gs>
              <a:gs pos="82000">
                <a:srgbClr val="E4E5E6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FA1AABB-55A9-4DDE-A2EE-D53B8C8EE3C3}"/>
              </a:ext>
            </a:extLst>
          </p:cNvPr>
          <p:cNvSpPr/>
          <p:nvPr userDrawn="1"/>
        </p:nvSpPr>
        <p:spPr>
          <a:xfrm>
            <a:off x="1907572" y="2810757"/>
            <a:ext cx="1257300" cy="1003300"/>
          </a:xfrm>
          <a:custGeom>
            <a:avLst/>
            <a:gdLst>
              <a:gd name="connsiteX0" fmla="*/ 0 w 1854200"/>
              <a:gd name="connsiteY0" fmla="*/ 1270000 h 1270000"/>
              <a:gd name="connsiteX1" fmla="*/ 0 w 1854200"/>
              <a:gd name="connsiteY1" fmla="*/ 0 h 1270000"/>
              <a:gd name="connsiteX2" fmla="*/ 1600200 w 1854200"/>
              <a:gd name="connsiteY2" fmla="*/ 0 h 1270000"/>
              <a:gd name="connsiteX3" fmla="*/ 1854200 w 1854200"/>
              <a:gd name="connsiteY3" fmla="*/ 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1270000">
                <a:moveTo>
                  <a:pt x="0" y="1270000"/>
                </a:moveTo>
                <a:lnTo>
                  <a:pt x="0" y="0"/>
                </a:lnTo>
                <a:lnTo>
                  <a:pt x="1600200" y="0"/>
                </a:lnTo>
                <a:lnTo>
                  <a:pt x="18542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7308CC-DB4F-4773-B50D-9EEA3B8051EE}"/>
              </a:ext>
            </a:extLst>
          </p:cNvPr>
          <p:cNvSpPr txBox="1"/>
          <p:nvPr userDrawn="1"/>
        </p:nvSpPr>
        <p:spPr>
          <a:xfrm>
            <a:off x="2033770" y="3050797"/>
            <a:ext cx="113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3809C8-E8C2-411B-A706-3384FBBD5421}"/>
              </a:ext>
            </a:extLst>
          </p:cNvPr>
          <p:cNvSpPr txBox="1"/>
          <p:nvPr userDrawn="1"/>
        </p:nvSpPr>
        <p:spPr>
          <a:xfrm>
            <a:off x="2965331" y="3469221"/>
            <a:ext cx="147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Neo Sans Std Medium" panose="020B0704030504040204" pitchFamily="34" charset="0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Neo Sans Std Medium" panose="020B070403050404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435D824-E67B-424F-8A08-A4E506420EE9}"/>
              </a:ext>
            </a:extLst>
          </p:cNvPr>
          <p:cNvCxnSpPr>
            <a:cxnSpLocks/>
          </p:cNvCxnSpPr>
          <p:nvPr userDrawn="1"/>
        </p:nvCxnSpPr>
        <p:spPr>
          <a:xfrm flipH="1">
            <a:off x="2776820" y="2979015"/>
            <a:ext cx="538489" cy="9726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33B632D-1402-44E4-BE86-39CEF33F2AD3}"/>
              </a:ext>
            </a:extLst>
          </p:cNvPr>
          <p:cNvCxnSpPr>
            <a:cxnSpLocks/>
          </p:cNvCxnSpPr>
          <p:nvPr userDrawn="1"/>
        </p:nvCxnSpPr>
        <p:spPr>
          <a:xfrm>
            <a:off x="3543437" y="-3655059"/>
            <a:ext cx="899311" cy="3276600"/>
          </a:xfrm>
          <a:prstGeom prst="line">
            <a:avLst/>
          </a:prstGeom>
          <a:ln w="152400" cap="sq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D38A4B-2782-4814-A852-6AF96F198109}"/>
              </a:ext>
            </a:extLst>
          </p:cNvPr>
          <p:cNvGrpSpPr/>
          <p:nvPr userDrawn="1"/>
        </p:nvGrpSpPr>
        <p:grpSpPr>
          <a:xfrm>
            <a:off x="1640201" y="2513995"/>
            <a:ext cx="279400" cy="279400"/>
            <a:chOff x="2108200" y="2565400"/>
            <a:chExt cx="279400" cy="2794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BE75625-E26F-4E84-9CBE-46277B112D18}"/>
                </a:ext>
              </a:extLst>
            </p:cNvPr>
            <p:cNvCxnSpPr/>
            <p:nvPr/>
          </p:nvCxnSpPr>
          <p:spPr>
            <a:xfrm>
              <a:off x="2108200" y="2705100"/>
              <a:ext cx="2794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BFA7E37-68BE-4E54-B250-B71B9198CFD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7398" y="2705100"/>
              <a:ext cx="2794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48AE2AF-7090-44A4-890E-6436F56EB01D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742 -0.23889 L 0.11381 0.525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382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377 -0.0037 L -0.14466 -0.8900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-4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6E13DB-8909-41A4-80F5-6C1D97032951}"/>
              </a:ext>
            </a:extLst>
          </p:cNvPr>
          <p:cNvSpPr/>
          <p:nvPr userDrawn="1"/>
        </p:nvSpPr>
        <p:spPr>
          <a:xfrm flipV="1">
            <a:off x="0" y="757553"/>
            <a:ext cx="12192000" cy="76201"/>
          </a:xfrm>
          <a:prstGeom prst="rect">
            <a:avLst/>
          </a:prstGeom>
          <a:gradFill>
            <a:gsLst>
              <a:gs pos="100000">
                <a:srgbClr val="FBD786"/>
              </a:gs>
              <a:gs pos="0">
                <a:srgbClr val="00416A">
                  <a:alpha val="94902"/>
                </a:srgbClr>
              </a:gs>
              <a:gs pos="40000">
                <a:srgbClr val="E4E5E6"/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7FEB1-044A-4D19-8800-FC79008EF1D9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2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E3EC4913-27A8-4A54-BB8F-9EA62B61B839}"/>
              </a:ext>
            </a:extLst>
          </p:cNvPr>
          <p:cNvSpPr/>
          <p:nvPr userDrawn="1"/>
        </p:nvSpPr>
        <p:spPr>
          <a:xfrm rot="11550807">
            <a:off x="-100597" y="-4428126"/>
            <a:ext cx="15008447" cy="11604864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686095" y="160538"/>
                  <a:pt x="1023410" y="1033918"/>
                </a:cubicBezTo>
                <a:cubicBezTo>
                  <a:pt x="1360725" y="1907298"/>
                  <a:pt x="2481701" y="1281505"/>
                  <a:pt x="3119417" y="2162246"/>
                </a:cubicBezTo>
                <a:cubicBezTo>
                  <a:pt x="3757133" y="3042987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C82B705D-7143-4E32-B2FD-9D5EEE51641C}"/>
              </a:ext>
            </a:extLst>
          </p:cNvPr>
          <p:cNvSpPr/>
          <p:nvPr userDrawn="1"/>
        </p:nvSpPr>
        <p:spPr>
          <a:xfrm rot="11550807">
            <a:off x="2066868" y="-3521665"/>
            <a:ext cx="12344853" cy="9197440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619658" y="1560831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rgbClr val="00416A"/>
              </a:gs>
              <a:gs pos="92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79F56995-CB14-424B-8DCA-FB54A50F20B1}"/>
              </a:ext>
            </a:extLst>
          </p:cNvPr>
          <p:cNvSpPr/>
          <p:nvPr userDrawn="1"/>
        </p:nvSpPr>
        <p:spPr>
          <a:xfrm rot="19408483">
            <a:off x="437914" y="1180879"/>
            <a:ext cx="11721776" cy="9063537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686095" y="160538"/>
                  <a:pt x="1023410" y="1033918"/>
                </a:cubicBezTo>
                <a:cubicBezTo>
                  <a:pt x="1360725" y="1907298"/>
                  <a:pt x="2481701" y="1281505"/>
                  <a:pt x="3119417" y="2162246"/>
                </a:cubicBezTo>
                <a:cubicBezTo>
                  <a:pt x="3757133" y="3042987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0627DC2C-9365-4AFC-8BB5-3975E38B9DFD}"/>
              </a:ext>
            </a:extLst>
          </p:cNvPr>
          <p:cNvSpPr/>
          <p:nvPr userDrawn="1"/>
        </p:nvSpPr>
        <p:spPr>
          <a:xfrm rot="20530601">
            <a:off x="157474" y="2189806"/>
            <a:ext cx="12808122" cy="8677141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484326" y="1354456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">
                <a:srgbClr val="00416A"/>
              </a:gs>
              <a:gs pos="92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538EEF1-BF36-4129-821B-5D8A74E90459}"/>
              </a:ext>
            </a:extLst>
          </p:cNvPr>
          <p:cNvGrpSpPr/>
          <p:nvPr userDrawn="1"/>
        </p:nvGrpSpPr>
        <p:grpSpPr>
          <a:xfrm>
            <a:off x="1235048" y="1607581"/>
            <a:ext cx="6096000" cy="1520741"/>
            <a:chOff x="470456" y="2967335"/>
            <a:chExt cx="6096000" cy="1520741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340A0CA-1914-43DF-9B57-26BDDCA3E486}"/>
                </a:ext>
              </a:extLst>
            </p:cNvPr>
            <p:cNvSpPr txBox="1"/>
            <p:nvPr/>
          </p:nvSpPr>
          <p:spPr>
            <a:xfrm>
              <a:off x="571500" y="2967335"/>
              <a:ext cx="52577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5400" b="1" dirty="0">
                  <a:solidFill>
                    <a:schemeClr val="tx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THANK YOU</a:t>
              </a:r>
              <a:endParaRPr lang="zh-CN" altLang="en-US" sz="5400" b="1" dirty="0">
                <a:solidFill>
                  <a:schemeClr val="tx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10B07BC-9D6F-4226-AF1F-725107573AFD}"/>
                </a:ext>
              </a:extLst>
            </p:cNvPr>
            <p:cNvSpPr txBox="1"/>
            <p:nvPr/>
          </p:nvSpPr>
          <p:spPr>
            <a:xfrm>
              <a:off x="470456" y="3903301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tx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FOR YOUR WATCHING</a:t>
              </a:r>
              <a:endParaRPr lang="zh-CN" altLang="en-US" sz="3200" dirty="0">
                <a:solidFill>
                  <a:schemeClr val="tx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80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91" grpId="0" animBg="1"/>
      <p:bldP spid="9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60DA7-228A-4B9B-A4BC-27DE05EDF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BC6910-CFC6-4344-A05A-C03D1016C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52579-FF4D-457F-B029-EE49327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15792-F6D0-4451-B4AB-CFC3E831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6F883-C45D-4F16-B0C5-019CFFE7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20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3DF50-35EB-48A3-958C-3706D6C1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5D84BD-DC2F-4276-BC7E-23ECAEC2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E1F2-D9BD-4D49-8243-4595009E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006C5-F260-4E5B-BFC8-5E88429D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D886E-A0A4-4B8C-9F24-65F3C7BC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3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8678EF-2FDB-4536-B404-31101A75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96FCA-5256-45E2-93F4-359FB66CB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6959F-A261-4F62-9D6D-0CB3C48F3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E54A7-712F-465D-8A7D-1671D3B8E1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5261C-4FAD-4440-8908-B6225DBE9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80CB6-49B7-41ED-97B6-E71841929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481A-6636-4737-AEE6-DD6EE3E47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0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1475" y="1475105"/>
            <a:ext cx="7214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第</a:t>
            </a:r>
            <a:r>
              <a:rPr lang="en-US" altLang="zh-CN" sz="2800" b="1" dirty="0"/>
              <a:t>12</a:t>
            </a:r>
            <a:r>
              <a:rPr lang="zh-CN" altLang="en-US" sz="2800" b="1" dirty="0"/>
              <a:t>章  PyQt6实现“援心”心理测试系统实战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1475" y="2326070"/>
            <a:ext cx="4203065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sym typeface="+mn-ea"/>
              </a:rPr>
              <a:t>需求分析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sz="2400" dirty="0">
                <a:sym typeface="+mn-ea"/>
              </a:rPr>
              <a:t>数据库设计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ym typeface="+mn-ea"/>
              </a:rPr>
              <a:t>PyQt6 GUI界面设计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58235" y="2326070"/>
            <a:ext cx="3613150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sym typeface="+mn-ea"/>
              </a:rPr>
              <a:t>系统总体设计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sz="2400" dirty="0">
                <a:sym typeface="+mn-ea"/>
              </a:rPr>
              <a:t>系统详细设计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ym typeface="+mn-ea"/>
              </a:rPr>
              <a:t>PyInstaller打包程序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45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创建表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47900" y="2447925"/>
            <a:ext cx="769556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CREATE TABLE database_name.table_name(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		column1 datatype  PRIMARY KEY(one or more columns),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		column2 datatype,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		column3 datatype,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		.....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		columnN datatype,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);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730375" y="2232025"/>
            <a:ext cx="8731250" cy="29864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91260" y="1586865"/>
            <a:ext cx="98088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通过CREATE TABLE语句可以创建表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49440" y="4177665"/>
            <a:ext cx="4777105" cy="1706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database_name为数据库名称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，如果已经指定了，则可以省略。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table_name表示新表的名称，columnN表示列名，datatype表示数据类型，PRIMARY KEY表示主键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，唯一表示数据库表中的每条记录，其所约束的列中的值必须唯一且不能为NULL。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data_process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190" y="1573530"/>
            <a:ext cx="9509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语句查询结果</a:t>
            </a:r>
          </a:p>
        </p:txBody>
      </p:sp>
      <p:pic>
        <p:nvPicPr>
          <p:cNvPr id="8" name="图片 7" descr="图12.53SQL语句执行后结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174240"/>
            <a:ext cx="6007100" cy="40544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759065" y="2493645"/>
            <a:ext cx="361124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语句取出的数据存入</a:t>
            </a:r>
            <a:r>
              <a:rPr 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question_list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中，每一行中的值以元组形式作为列表中的一个元素。然后将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question_list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中的列表数据，转换为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以题目序号为键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以题目、选项和得分组成的列表为值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，其中题目仅向列表中添加一次。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question_one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63850" y="1504950"/>
            <a:ext cx="646430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question_one(self):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self.number_list = [i for i in range(1, 21)]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random.shuffle(self.number_list)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self.index = 0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self.score = 0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num_one = str(self.number_list[0])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studentui.label.setText(self.question_dict[num_one][0])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studentui.radioButton_1.setText(self.question_dict[num_one][1])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studentui.radioButton_2.setText(self.question_dict[num_one][3])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studentui.radioButton_3.setText(self.question_dict[num_one][5])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studentui.radioButton_4.setText(self.question_dict[num_one][7])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studentui.radioButton_1.clicked.connect(self.question_all)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studentui.radioButton_2.clicked.connect(self.question_all)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studentui.radioButton_3.clicked.connect(self.question_all)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studentui.radioButton_4.clicked.connect(self.question_all)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16685" y="1573530"/>
            <a:ext cx="9184640" cy="48025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39890" y="2211705"/>
            <a:ext cx="2911475" cy="306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用于随机显示测试题中的题目</a:t>
            </a:r>
            <a:endParaRPr lang="zh-CN" altLang="en-US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5520" y="2541270"/>
            <a:ext cx="2426970" cy="306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表示number_list中的索引</a:t>
            </a:r>
            <a:endParaRPr lang="zh-CN" altLang="en-US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95520" y="2928620"/>
            <a:ext cx="2426970" cy="306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用于表示心理测试的总分</a:t>
            </a:r>
            <a:endParaRPr lang="zh-CN" altLang="en-US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question_all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290" y="1664335"/>
            <a:ext cx="46037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question_all(self):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self.sum_score()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studentui.radioButton_1.setAutoExclusive(False)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studentui.radioButton_2.setAutoExclusive(False)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studentui.radioButton_3.setAutoExclusive(False)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studentui.radioButton_4.setAutoExclusive(False)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studentui.radioButton_1.setChecked(False)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studentui.radioButton_2.setChecked(False)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studentui.radioButton_3.setChecked(False)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studentui.radioButton_4.setChecked(False)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studentui.radioButton_1.setAutoExclusive(True)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studentui.radioButton_2.setAutoExclusive(True)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studentui.radioButton_3.setAutoExclusive(True)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studentui.radioButton_4.setAutoExclusive(True)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4030" y="1573530"/>
            <a:ext cx="11204575" cy="43326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72430" y="1664335"/>
            <a:ext cx="60369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self.index += 1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self.index &gt;= len(self.number_list):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"结束", "测试结束")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curr_time = datetime.now()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self.curr_time = curr_time.strftime("%Y-%m-%d  %H:%M:%S")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self.display_result()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number = str(self.number_list[self.index])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studentui.label.setText(self.question_dict[number][0])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studentui.radioButton_1.setText(self.question_dict[number][1])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studentui.radioButton_2.setText(self.question_dict[number][3])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studentui.radioButton_3.setText(self.question_dict[number][5])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studentui.radioButton_4.setText(self.question_dict[number][7])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0180" y="5633720"/>
            <a:ext cx="5962650" cy="8299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04800" fontAlgn="auto">
              <a:extLst>
                <a:ext uri="{35155182-B16C-46BC-9424-99874614C6A1}">
                  <wpsdc:indentchars xmlns:wpsdc="http://www.wps.cn/officeDocument/2017/drawingmlCustomData" xmlns="" val="200" checksum="1077528236"/>
                </a:ext>
              </a:extLst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第3~14行</a:t>
            </a:r>
            <a:r>
              <a:rPr 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用于设置选完一题进入下一题后，所有单选按钮都不被选中</a:t>
            </a: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。这个过程首先通过setAutoExclusive(False)取消单选按钮的排他性，再通过setChecked(False)将单选按钮都设置成不被选中的状态，最后通过setAutoExclusive(True)设置单选按钮的排他性，使得此组单选按钮只能选择一个。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001125" y="1018540"/>
            <a:ext cx="2867025" cy="1383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04800" fontAlgn="auto">
              <a:extLst>
                <a:ext uri="{35155182-B16C-46BC-9424-99874614C6A1}">
                  <wpsdc:indentchars xmlns:wpsdc="http://www.wps.cn/officeDocument/2017/drawingmlCustomData" xmlns="" val="200" checksum="1077528236"/>
                </a:ext>
              </a:extLst>
            </a:pPr>
            <a:r>
              <a:rPr lang="zh-CN" sz="1200">
                <a:latin typeface="微软雅黑" panose="020B0503020204020204" charset="-122"/>
                <a:ea typeface="微软雅黑" panose="020B0503020204020204" charset="-122"/>
              </a:rPr>
              <a:t>第15~22行表示每点击一次单选按钮，触发了槽函数question_all()后，获取题目序号的索引就会加1，当索引超过题目个数时，测试就会结束，此时读取测试结束时间并显示测试结果。第23~28行表示替换题目和单选按钮的文本内容，从字典question_dict中获取。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sum_score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67965" y="2040255"/>
            <a:ext cx="54102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sum_score(self):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number = str(self.number_list[self.index])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studentui.radioButton_1.isChecked():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self.score += self.question_dict[number][2]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studentui.radioButton_2.isChecked():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self.score += self.question_dict[number][4]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studentui.radioButton_3.isChecked():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self.score += self.question_dict[number][6]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self.score += self.question_dict[number][8]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3030" y="1912620"/>
            <a:ext cx="9427210" cy="40398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display_result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290" y="1664335"/>
            <a:ext cx="46037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display_result(self):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studentui.layoutWidget.close()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self.score = self.score * 1.25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self.score &lt; 53: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self.mental_result = "健康"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mental_result = "您的精神状态很健康"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studentui.label.setText(mental_result)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53 &lt;= self.score &lt; 62: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self.mental_result = "轻度抑郁"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mental_result = "您是轻度抑郁，请放松心情，如有必要，请选择心理老师进行沟通"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studentui.label.setText(mental_result)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self.choice_button()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63 &lt;= self.score &lt; 72: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self.mental_result = "中度抑郁"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4030" y="1573530"/>
            <a:ext cx="11204575" cy="46139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75885" y="1664335"/>
            <a:ext cx="65220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mental_result = "您是中度抑郁，请积极寻求心理老师的帮助"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studentui.label.setText(mental_result)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self.choice_button()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self.mental_result = "重度抑郁"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mental_result = "您是重度抑郁，请选择心理老师进行帮助，并去心理医院进行科学治疗"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studentui.label.setText(mental_result)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self.choice_button()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insert_sql = f'INSERT INTO record (student_id,questionaire_id,mental_score,mental_result,test_time,is_counsel) values("{self.username}",1,"{self.score}","{self.mental_result}","{self.curr_time}","N")'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cursor.execute(insert_sql)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con.commit()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5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self.show_record()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choice_button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80945" y="2225040"/>
            <a:ext cx="72294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choice_button(self):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studentui.choiceButton.setGeometry(QRect(310, 300, 181, 51))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font = QFont()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font.setPointSize(16)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studentui.choiceButton.setFont(font)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studentui.choiceButton.setObjectName("choiceButton")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studentui.choiceButton.setText("选择辅导老师")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studentui.choiceButton.show()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studentui.choiceButton.clicked.connect(self.choice_widget)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3030" y="1912620"/>
            <a:ext cx="9427210" cy="40398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choice_widget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71445" y="1554480"/>
            <a:ext cx="7229475" cy="48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choice_widget(self):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 = QDialog()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self.dialogui = choice_teacher.Ui_Dialog()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self.dialogui.setupUi(self.dialog)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"SELECT * FROM teacher"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teacher_list = cursor.fetchall()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teacher in teacher_list: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item = QListWidgetItem()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self.dialogui.listWidget.addItem(item)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item.setText(f"{teacher[1]}(工号：{teacher[0]})")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self.dialogui.listWidget.itemClicked.connect(self.choice_teacher)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self.dialog.setWindowTitle("选择")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self.dialog.show()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self.dialog.exec()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2395" y="1588770"/>
            <a:ext cx="9427210" cy="476758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choice_teacher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76755" y="1687195"/>
            <a:ext cx="8239125" cy="457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choice_teacher(self, index):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result = self.dialogui.listWidget.item(self.dialogui.listWidget.row(index)).text()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mental_teacher = result.split("(")[0]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self.dialog.close()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studentui.label.setText(f"您已选择{mental_teacher}，请等待老师与您联系，祝您拥有好心情~")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studentui.choiceButton.close()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mental_id = result.split("(")[1].split("：")[-1][:-1]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f'UPDATE record SET teacher_id = "{mental_id}" WHERE is_counsel = "N" AND test_time = ( SELECT max( test_time ) FROM record ) AND student_id = {self.username}'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con.commit()</a:t>
            </a: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self.show_record()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2395" y="1588770"/>
            <a:ext cx="9427210" cy="476758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739890" y="4972685"/>
            <a:ext cx="5210175" cy="1383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第8行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用于更新记录中选择的辅导老师，逻辑为取此学生的所有心理测试中未被辅导记录中的最新一条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。test_time = ( SELECT max( test_time ) FROM record )为整个SQL语句中的子查询，意为取test_time为record中test_time最大的那一个。</a:t>
            </a:r>
            <a:endParaRPr lang="zh-CN" altLang="en-US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choice_teacher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1985" y="1502410"/>
            <a:ext cx="889762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show_record(self):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f'SELECT questionaire.name,mental_result,test_time,teacher.name,counsel_time,suggestion FROM questionaire,record LEFT JOIN teacher ON record.teacher_id = teacher.id WHERE questionaire.id = record.questionaire_id AND student_id = "{self.username}" ORDER BY test_time DESC'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print(sql)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self.record_list = cursor.fetchall()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studentui.tableWidget.setRowCount(len(self.record_list))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row in range(len(self.record_list)):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cell in range(len(self.record_list[row]) - 1):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studentui.tableWidget.setItem(row, cell, QTableWidgetItem(self.record_list[row][cell]))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btn = QPushButton("查看")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studentui.tableWidget.setCellWidget(row, cell + 1, btn)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btn.clicked.connect(partial(self.detail_display, self.record_list[row]))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2395" y="1588770"/>
            <a:ext cx="9427210" cy="47948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733790" y="2971165"/>
            <a:ext cx="3136265" cy="20300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SQL语句中的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LEFT JOIN关键字用于从左表返回所有的行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，即使右表中没有匹配的行。也就是说，即使学生做心理测试后没有选择辅导教师，即record表中的记录没有教师，在表格中也会显示出该心理测试记录。</a:t>
            </a:r>
            <a:endParaRPr lang="zh-CN" altLang="en-US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detail_display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8435" y="1588770"/>
            <a:ext cx="761936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detail_display(self, row):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 = QDialog()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 = record_detail.Ui_Dialog()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recordui.setupUi(dialog)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recordui.contentEdit.setText(row[0])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recordui.resultEdit.setText(row[1])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recordui.timeEdit.setText(row[2])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recordui.teacherEdit.setText(row[3])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recordui.counselEdit.setText(row[4])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recordui.suggestEdit.setText(row[5])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dialog.setWindowModality(Qt.WindowModality.ApplicationModal)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dialog.show()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dialog.exec()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82395" y="1588770"/>
            <a:ext cx="9427210" cy="476758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41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创建表</a:t>
            </a:r>
            <a:endParaRPr lang="en-US" sz="2400" b="1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1260" y="1694815"/>
            <a:ext cx="98088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创建一个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用户表user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，包含列id（用户名）、password（密码）、role（角色），其中id作为主键。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17600" y="3270885"/>
            <a:ext cx="452374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CREATE TABLE user (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id TEXT PRIMARY KEY NOT NULL,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password TEXT,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role TEXT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);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95020" y="2936875"/>
            <a:ext cx="4944745" cy="255270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12.4创建user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70" y="3071495"/>
            <a:ext cx="5401945" cy="2418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5516880" y="4140200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界面控件名称</a:t>
            </a:r>
            <a:endParaRPr lang="en-US" sz="2400" b="1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26260" y="1792605"/>
            <a:ext cx="3676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“学生情况”页面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（teacher.ui）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65010" y="1792605"/>
            <a:ext cx="40944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点击按钮出现对话框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（tutor_detail.ui）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图12.54-（a）-心理辅导界面所用的控件名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" y="2458720"/>
            <a:ext cx="5734050" cy="3567430"/>
          </a:xfrm>
          <a:prstGeom prst="rect">
            <a:avLst/>
          </a:prstGeom>
        </p:spPr>
      </p:pic>
      <p:pic>
        <p:nvPicPr>
          <p:cNvPr id="6" name="图片 5" descr="图12.54-（b）-心理辅导界面所用的控件名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90" y="2458720"/>
            <a:ext cx="4744720" cy="353631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方法及其实现功能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190" y="1586865"/>
            <a:ext cx="533336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心理辅导功能实现在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teacher_func.py文件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035810" y="2238375"/>
          <a:ext cx="8120380" cy="317525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8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实现功能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所属类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__init__()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初始化界面，显示学生情况记录，建立信号与槽的连接，设置快捷方式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display_info(para="")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展示学生咨询情况，para参数为字符串格式，用于查找信息的SQL语句条件拼接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search_button()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用于检索学生咨询记录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tutor_button()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辅导/查看按钮的槽函数，用于展示每条记录中学生的详细情况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save_to_db()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用于将辅导建议存入数据库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</a:t>
            </a:r>
            <a:r>
              <a:rPr lang="en-US" sz="2400" b="1" dirty="0">
                <a:sym typeface="+mn-ea"/>
              </a:rPr>
              <a:t>-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__init__()方法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88895" y="1710055"/>
            <a:ext cx="70142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__init__(self, username):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QWidget.__init__(self)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self.username = username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f'SELECT name FROM teacher WHERE id = "{username}"'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 = cursor.fetchone()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teacherui.setupUi(self)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self.setWindowTitle(f"{teacher[0]}您好，欢迎登录辅导系统")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self.display_info()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teacherui.pushButton.clicked.connect(self.search_button)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teacherui.pushButton.setShortcut(Qt.Key.Key_Return)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teacherui.pushButton_2.clicked.connect(self.change_password)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2395" y="1710055"/>
            <a:ext cx="9427210" cy="45250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9041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display_info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(para="")方法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0730" y="1655445"/>
            <a:ext cx="551942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display_info(self, para=""):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 = f'SELECT record_id,student_id,student.name student_name,student.grade student_grade,questionaire.name,mental_result,max(test_time) test_time,counsel_time,suggestion,is_counsel FROM questionaire,record,student WHERE questionaire.id = record.questionaire_id AND student.id = record.student_id AND teacher_id = "{self.username}" AND is_counsel = "N" {para} GROUP BY student_id UNION SELECT record_id,student_id,student.name student_name,student.grade student_grade,questionaire.name,mental_result,test_time,counsel_time,suggestion,is_counsel FROM questionaire,record,student WHERE questionaire.id = record.questionaire_id AND student.id = record.student_id AND teacher_id = "{self.username}" AND is_counsel = "Y" AND counsel_time IS NOT NULL {para} ORDER BY is_counsel,counsel_time DESC'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self.record_list = cursor.fetchall()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not self.record_list: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not self.record_list[0][0]: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self.record_list = self.record_list[1:]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3395" y="1573530"/>
            <a:ext cx="11204575" cy="437134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80150" y="1655445"/>
            <a:ext cx="50946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teacherui.tableWidget.setRowCount(len(self.record_list))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row in range(len(self.record_list)):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cell in range(len(self.record_list[row]) - 2):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teacherui.tableWidget.setItem(row, cell, QTableWidgetItem(self.record_list[row][cell + 1]))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 self.record_list[row][-1] == "N":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btn = QPushButton("辅导")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else: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btn = QPushButton("查看")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btn.setStyleSheet("border:none")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teacherui.tableWidget.setCellWidget(row, cell + 1, btn)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btn.clicked.connect(partial(self.tutor_button, self.record_list[row]))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83430" y="5347970"/>
            <a:ext cx="7438390" cy="10147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04800" fontAlgn="auto">
              <a:lnSpc>
                <a:spcPct val="100000"/>
              </a:lnSpc>
              <a:extLst>
                <a:ext uri="{35155182-B16C-46BC-9424-99874614C6A1}">
                  <wpsdc:indentchars xmlns:wpsdc="http://www.wps.cn/officeDocument/2017/drawingmlCustomData" xmlns="" val="200" checksum="1077528236"/>
                </a:ext>
              </a:extLst>
            </a:pPr>
            <a:r>
              <a:rPr lang="zh-CN" sz="1200">
                <a:latin typeface="微软雅黑" panose="020B0503020204020204" charset="-122"/>
                <a:ea typeface="微软雅黑" panose="020B0503020204020204" charset="-122"/>
              </a:rPr>
              <a:t>第2行是</a:t>
            </a:r>
            <a:r>
              <a:rPr 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从数据库中取记录的SQL语句，逻辑为展示选择此教师的学生的心理测试记录，分为两块呈现，前面呈现每位学生还未被辅导记录中的最新一条（因为学生可能重复测试，显示所有测试记录会造成冗余），后面呈现已经辅导过的所有记录，按照咨询时间从最近到最远排序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</a:rPr>
              <a:t>。在SQL语句中，UNION用于拼接两部分查询内容，当前一部分查询为空时，会返回空行；当后一部分查询为空时，则不会返回内容。GROUP BY student_id表示按照学生学号进行分组，用于仅显示每位学生最新一条未被辅导记录的功能实现。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search_button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02635" y="2006600"/>
            <a:ext cx="55600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search_button(self):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search_text = teacherui.comboBox.currentText()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text = teacherui.lineEdit.text()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search_text == "学号搜索":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para = f'AND student_id LIKE "%{text}%"'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search_text == "姓名搜索":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para = f'AND student_name LIKE "%{text}%"'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para = f'AND student_grade LIKE "%{text}%"'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self.display_info(para)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948180" y="1831340"/>
            <a:ext cx="8295640" cy="41351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tutor_button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44955" y="1600835"/>
            <a:ext cx="9236075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tutor_button(self, row):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 = QDialog()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dialog.setWindowModality(Qt.WindowModality.ApplicationModal)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 = tutor_detail.Ui_Dialog()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self.tutorui.setupUi(dialog)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self.tutorui.idEdit.setText(row[1])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self.tutorui.nameEdit.setText(row[2])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self.tutorui.gradeEdit.setText(row[3])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self.tutorui.contentEdit.setText(row[4])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self.tutorui.resultEdit.setText(row[5])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self.tutorui.testtimeEdit.setText(row[6])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row[7]: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self.tutorui.tutortimeEdit.setDateTime(QDateTime.fromString(row[7], "yyyy-MM-dd HH:mm:ss"))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self.tutorui.suggestionEdit.setText(row[8])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self.tutorui.pushButton.clicked.connect(partial(self.save_to_db, row[0], row[1]))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self.tutorui.pushButton_2.clicked.connect(dialog.close)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dialog.show()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dialog.exec()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139190" y="1572895"/>
            <a:ext cx="10047605" cy="477075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12.5.4 </a:t>
            </a:r>
            <a:r>
              <a:rPr sz="2400" dirty="0" err="1">
                <a:sym typeface="+mn-ea"/>
              </a:rPr>
              <a:t>心理辅导功能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save_to_db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41500" y="1650365"/>
            <a:ext cx="864362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save_to_db(self, record_id, student_id):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tutor_time = self.tutorui.tutortimeEdit.dateTime()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tutor_time = tutor_time.toPyDateTime()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tutor_time = tutor_time.strftime("%Y-%m-%d %H:%M:%S")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suggestion = self.tutorui.suggestionEdit.toPlainText()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f'UPDATE record SET counsel_time = "{tutor_time}",suggestion="{suggestion}" WHERE record_id = {record_id};UPDATE record SET is_counsel = "Y" WHERE student_id = "{student_id}" AND teacher_id = "{self.username}"'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cursor.executescript(sql)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con.commit()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mb.information(self, "提示", "保存成功！")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self.dialog.close()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self.search_button()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139190" y="1572895"/>
            <a:ext cx="10047605" cy="477075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74510" y="5445125"/>
            <a:ext cx="5093335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save_to_db()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用于将教师的咨询建议存入数据库，并将咨询学生的所有未被辅导的记录变为已辅导状态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12.5.5 </a:t>
            </a:r>
            <a:r>
              <a:rPr sz="2400" dirty="0" err="1">
                <a:sym typeface="+mn-ea"/>
              </a:rPr>
              <a:t>修改密码功能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界面控件名称</a:t>
            </a:r>
            <a:endParaRPr lang="en-US" sz="2400" b="1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3810" y="1671320"/>
            <a:ext cx="589851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修改密码界面的控件名称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（student.ui以及teacher.ui）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图12.55修改密码界面的控件名称（student.ui以及teacher.ui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805" y="2406650"/>
            <a:ext cx="693102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12.5.5 </a:t>
            </a:r>
            <a:r>
              <a:rPr sz="2400" dirty="0" err="1">
                <a:sym typeface="+mn-ea"/>
              </a:rPr>
              <a:t>修改密码功能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方法及其实现功能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190" y="1862455"/>
            <a:ext cx="977963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修改密码功能实现在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student_func.py以及teacher_func文件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中，实现方式相同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47215" y="2645410"/>
          <a:ext cx="8497570" cy="23475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实现功能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所属类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66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change_password()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实现修改密码的逻辑判断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Student/Teacher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4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change_button()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修改密码确认按钮对应的槽函数，实现将新密码写入数据库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Student/Teacher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12.5.5 </a:t>
            </a:r>
            <a:r>
              <a:rPr sz="2400" dirty="0" err="1">
                <a:sym typeface="+mn-ea"/>
              </a:rPr>
              <a:t>修改密码功能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change_password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290" y="1664335"/>
            <a:ext cx="54927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change_password(self):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f"select password from user where id={self.username}"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psd = cursor.fetchone()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psd = psd[0]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origin_psd = studentui.orginPsdEdit.text()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self.new_psd = studentui.newPsdEdit.text()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new_psd_2 = studentui.newPsdEdit_2.text()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当原密码正确，新密码两次输入一致且原密码和新密码不同时，可以进行修改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psd == origin_psd and self.new_psd == new_psd_2 and self.new_psd != origin_psd: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self.mb.setText("您确认要修改密码吗？")  # 询问是否确认修改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self.mb.setWindowTitle("确认提示")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94030" y="1573530"/>
            <a:ext cx="11204575" cy="46139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64250" y="1664335"/>
            <a:ext cx="56337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yes = QMessageBox.ButtonRole.YesRole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self.mb.addButton("确定", yes)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no = QMessageBox.ButtonRole.NoRole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self.mb.addButton("取消", no)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self.mb.buttonClicked.connect(self.change_button)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self.mb.show()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psd != origin_psd:            # 原密码错误时，不允许修改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self.mb.critical(self, "错误", "原密码错误")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self.new_psd != new_psd_2:  # 两次密码输入不一致时，不允许修改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self.mb.critical(self, "错误", "新密码两次输入不一致！")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self.new_psd == origin_psd:  # 新密码和原密码相同时，不允许修改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4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self.mb.warning(self, "警告", "新密码与原密码一致，不能修改！")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49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删除</a:t>
            </a:r>
            <a:r>
              <a:rPr lang="en-US" sz="2400" b="1" dirty="0">
                <a:sym typeface="+mn-ea"/>
              </a:rPr>
              <a:t>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91260" y="1694815"/>
            <a:ext cx="98088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通过DROP TABLE可以删除表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70300" y="2630170"/>
            <a:ext cx="474408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DROP TABLE database_name.table_name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60015" y="2286000"/>
            <a:ext cx="6871970" cy="123507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1895" y="3681095"/>
            <a:ext cx="98088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删除user表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6725" y="4716780"/>
            <a:ext cx="353187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DROP TABLE IF EXISTS "user";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659380" y="4352925"/>
            <a:ext cx="6871970" cy="123507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18680" y="5331460"/>
            <a:ext cx="4777105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实际删除表的时候，需要加上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EXISTS判断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，如果表存在则删除，不加此判断的话，表不存在时删除表会报错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12.5.5 </a:t>
            </a:r>
            <a:r>
              <a:rPr sz="2400" dirty="0" err="1">
                <a:sym typeface="+mn-ea"/>
              </a:rPr>
              <a:t>修改密码功能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change_button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54835" y="1993265"/>
            <a:ext cx="87864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change_button(self):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self.mb.clickedButton().text() == "确定":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sql = f'update user set password="{self.new_psd}" where id="{self.username}"'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con.commit()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"成功", "提交成功！")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studentui.orginPsdEdit.setText("")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studentui.newPsdEdit.setText("")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studentui.newPsdEdit_2.setText("")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247775" y="1818005"/>
            <a:ext cx="9696450" cy="41478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98564" y="2767965"/>
            <a:ext cx="387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12.6</a:t>
            </a:r>
          </a:p>
          <a:p>
            <a:pPr algn="ctr"/>
            <a:r>
              <a:rPr lang="zh-CN" altLang="en-US" sz="2800" b="1" dirty="0"/>
              <a:t>PyInstaller打包程序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12.6 </a:t>
            </a:r>
            <a:r>
              <a:rPr lang="zh-CN" altLang="en-US" sz="3600" dirty="0">
                <a:sym typeface="+mn-ea"/>
              </a:rPr>
              <a:t>PyInstaller打包程序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139190" y="951865"/>
            <a:ext cx="95097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PyInstaller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是一个第三方库，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可以将Python解释器和脚本打包成一个可执行文件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，便于在其它的计算机上运行该项目，即使没有Python环境，也可以运行Python程序。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6000" y="2198370"/>
            <a:ext cx="253873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pyinstaller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934335" y="2075815"/>
            <a:ext cx="6322695" cy="8864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38860" y="2967990"/>
            <a:ext cx="97104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使用PyInstaller打包文件需要在PyCharm的Terminal中进行，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首先需要生成打包的配置文件.spec文件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9" name="图片 8" descr="图12.56生成打包的配置文件mental_test.sp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20" y="3890010"/>
            <a:ext cx="5648960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12.6 </a:t>
            </a:r>
            <a:r>
              <a:rPr lang="zh-CN" altLang="en-US" sz="3600" dirty="0">
                <a:sym typeface="+mn-ea"/>
              </a:rPr>
              <a:t>PyInstaller打包程序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548005" y="815340"/>
            <a:ext cx="36220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生成mental_test.spec文件</a:t>
            </a:r>
            <a:endParaRPr 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图12.57mental_test.spec文件的具体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275715"/>
            <a:ext cx="5292725" cy="3467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7900" y="4894580"/>
            <a:ext cx="541464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Analysis()方法的第一个参数存放的是项目中的.py文件，datas参数用于打包资源文件，包括图标文件、数据库文件等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，datas参数是由元组组成的列表，元组的第一个值指源文件存放位置，第二个值指打包后文件存放位置。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39560" y="1397635"/>
            <a:ext cx="4678680" cy="47999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a = Analysis(['mental_test.py','admin.py','admin_func.py','choice_teacher.py','login.py','record_detail.py','student.py','student_detail.py','student_func.py','teacher.py','teacher_detail.py','teacher_func.py','tutor_detail.py'],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pathex=[],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binaries=[],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datas=[("mental_test.png","./"),("mental_test.db","./")],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hiddenimports=[],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hookspath=[],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hooksconfig={},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runtime_hooks=[],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excludes=[],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win_no_prefer_redirects=False,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win_private_assemblies=False,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cipher=block_cipher,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0">
                <a:latin typeface="微软雅黑" panose="020B0503020204020204" charset="-122"/>
                <a:ea typeface="微软雅黑" panose="020B0503020204020204" charset="-122"/>
              </a:rPr>
              <a:t>             noarchive=False)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572250" y="1215390"/>
            <a:ext cx="4813300" cy="51638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930900" y="3608705"/>
            <a:ext cx="915670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12.6 </a:t>
            </a:r>
            <a:r>
              <a:rPr lang="zh-CN" altLang="en-US" sz="3600" dirty="0">
                <a:sym typeface="+mn-ea"/>
              </a:rPr>
              <a:t>PyInstaller打包程序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356360" y="1273810"/>
            <a:ext cx="49955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在PyCharm的Terminal中执行以下代码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61815" y="2373630"/>
            <a:ext cx="346837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pyinstaller mental_test.spec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934335" y="2075815"/>
            <a:ext cx="6322695" cy="11017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5080" y="3516630"/>
            <a:ext cx="96418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会在项目中生成dist和build两个文件夹，将这两个文件夹移动到其它计算机上（注意需要是Windows7以上的Windows系统）也可以顺利运行项目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。点击dist文件夹下的mental_test.exe即可运行项目，执行过程与在PyCharm中相同。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884" y="3081338"/>
            <a:ext cx="28525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ym typeface="+mn-ea"/>
              </a:rPr>
              <a:t>本章小结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383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本章小结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778635" y="2459990"/>
            <a:ext cx="863473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本章主要介绍了项目设计的整体流程，首先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进行需求分析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进行项目的数据库设计、界面设计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，再次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对项目进行总体设计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，最后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对项目的各部分功能进行详细设计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。除此之外，本章还讲解了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SQLite数据库以及PyQt6的基本使用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76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添加数据</a:t>
            </a:r>
            <a:endParaRPr lang="en-US" sz="2400" b="1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9190" y="1586865"/>
            <a:ext cx="98088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INSERT INTO语句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可以向数据库中的表中添加新的数据行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6950" y="4156075"/>
            <a:ext cx="478345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 INTO user ( id, password, role 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VALUES ( "202201", "202201", "学生" );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 INTO user ( id, password, role 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VALUES ( "tea202201", "tea202201", "教师" );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916305" y="3663950"/>
            <a:ext cx="4944745" cy="255270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47010" y="2348865"/>
            <a:ext cx="66979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INSERT INTO table_name (column1, column2, column3,...columnN) 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VALUES (value1, value2, value3,...valueN);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925955" y="2146300"/>
            <a:ext cx="8340090" cy="123507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12.5user表中的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5" y="3823970"/>
            <a:ext cx="5161915" cy="2232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5516245" y="4717415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795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查询数据</a:t>
            </a:r>
            <a:endParaRPr lang="en-US" sz="2400" b="1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0705" y="2136775"/>
            <a:ext cx="852995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SELECT语句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可以从数据库的表中获取数据，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以结果表的形式返回数据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。SELECT语句的查询有多种形式，以下将介绍：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单表查询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条件查询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多表查询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模糊查询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13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查询数据-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单表查询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1340" y="1586865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单表查询的基本语法格式如下。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79445" y="2515870"/>
            <a:ext cx="5833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column1, column2,...columnN FROM table_name;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04770" y="2242185"/>
            <a:ext cx="6981825" cy="100774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85075" y="1990090"/>
            <a:ext cx="372618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columnN是指table_name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的字段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1340" y="3371215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获取表中所有的字段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87240" y="4340225"/>
            <a:ext cx="30187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* FROM table_name;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04770" y="4066540"/>
            <a:ext cx="6981825" cy="100774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10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查询数据-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单表查询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1340" y="1586865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查询user表中id和password字段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8010" y="2515870"/>
            <a:ext cx="33947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id,password FROM user;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04770" y="2242185"/>
            <a:ext cx="6981825" cy="100774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12.6查询user表中id和password字段"/>
          <p:cNvPicPr>
            <a:picLocks noChangeAspect="1"/>
          </p:cNvPicPr>
          <p:nvPr/>
        </p:nvPicPr>
        <p:blipFill>
          <a:blip r:embed="rId3"/>
          <a:srcRect l="1501" t="1302" b="4620"/>
          <a:stretch>
            <a:fillRect/>
          </a:stretch>
        </p:blipFill>
        <p:spPr>
          <a:xfrm>
            <a:off x="3038475" y="3818890"/>
            <a:ext cx="6210300" cy="1926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下箭头 10"/>
          <p:cNvSpPr/>
          <p:nvPr/>
        </p:nvSpPr>
        <p:spPr>
          <a:xfrm>
            <a:off x="5840730" y="3165475"/>
            <a:ext cx="511810" cy="82169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33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查询数据-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条件查询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1340" y="1586865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条件查询需要使用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WHERE子句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52345" y="2569845"/>
            <a:ext cx="7842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column1, column2,...columnN FROM table_name WHERE [condition];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831340" y="2242185"/>
            <a:ext cx="8684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808990" y="4041775"/>
            <a:ext cx="4944745" cy="1568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57910" y="4595495"/>
            <a:ext cx="44469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* FROM user WHERE id = "202201";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855" y="3769360"/>
            <a:ext cx="283718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查询user表中id为202201的数据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 descr="图12.7查询user表中id为202201的数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10" y="4136390"/>
            <a:ext cx="4984750" cy="1379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右箭头 4"/>
          <p:cNvSpPr/>
          <p:nvPr/>
        </p:nvSpPr>
        <p:spPr>
          <a:xfrm>
            <a:off x="5504815" y="4637405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07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查询数据-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多表查询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9625" y="1506220"/>
            <a:ext cx="103333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设计一个teacher表，表中有字段工号id和姓名name，假设教师的用户名就是教师的工号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图12.8teacher表中的具体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85" y="2012950"/>
            <a:ext cx="4526915" cy="151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29640" y="3525520"/>
            <a:ext cx="103333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现希望查询出工号为tea202201的教师的工号、姓名和密码，其中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密码需要teacher表和user表两表查询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，从user表中取出教师密码。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09625" y="4661535"/>
            <a:ext cx="5672455" cy="1568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2335" y="5077460"/>
            <a:ext cx="54864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SELECT teacher.id,name,password FROM user,teacher 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WHERE teacher.id = user.id AND teacher.id = "tea202201";</a:t>
            </a:r>
          </a:p>
        </p:txBody>
      </p:sp>
      <p:pic>
        <p:nvPicPr>
          <p:cNvPr id="20" name="图片 19" descr="图12.9查询结果"/>
          <p:cNvPicPr>
            <a:picLocks noChangeAspect="1"/>
          </p:cNvPicPr>
          <p:nvPr/>
        </p:nvPicPr>
        <p:blipFill>
          <a:blip r:embed="rId4"/>
          <a:srcRect r="12698"/>
          <a:stretch>
            <a:fillRect/>
          </a:stretch>
        </p:blipFill>
        <p:spPr>
          <a:xfrm>
            <a:off x="6997700" y="4768850"/>
            <a:ext cx="4265295" cy="1167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右箭头 17"/>
          <p:cNvSpPr/>
          <p:nvPr/>
        </p:nvSpPr>
        <p:spPr>
          <a:xfrm>
            <a:off x="6283325" y="5224145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15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查询数据-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模糊查询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2712" y="1799580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模糊查询需要使用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LIKE子句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95879" y="2871787"/>
            <a:ext cx="71558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 dirty="0">
                <a:latin typeface="微软雅黑" panose="020B0503020204020204" charset="-122"/>
                <a:ea typeface="微软雅黑" panose="020B0503020204020204" charset="-122"/>
              </a:rPr>
              <a:t>SELECT column_list FROM table_name WHERE column LIKE [condition];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831657" y="2531745"/>
            <a:ext cx="8684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08990" y="4041775"/>
            <a:ext cx="4944745" cy="1568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9155" y="4595495"/>
            <a:ext cx="48444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* FROM user WHERE id LIKE "%2022%";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855" y="3769360"/>
            <a:ext cx="283718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查询user表中id含有2022的数据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5647690" y="4611370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359968" y="1573223"/>
            <a:ext cx="4472305" cy="1383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LIKE子句后的条件由</a:t>
            </a:r>
            <a:r>
              <a:rPr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“%”和“_”</a:t>
            </a:r>
            <a:r>
              <a:rPr sz="14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运算符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，“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%”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表示以“内容”开头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，“%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内容”表示以“内容”结尾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，“%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%”表示任意位置含有“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”，“_”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运算符则表示占位符，代表单一的数字或字符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" name="图片 18" descr="图12.10模糊查询结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45" y="4013200"/>
            <a:ext cx="4533265" cy="1515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9155" y="1854835"/>
            <a:ext cx="6198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熟悉</a:t>
            </a:r>
            <a:r>
              <a:rPr lang="zh-CN" altLang="en-US" sz="2400" dirty="0"/>
              <a:t>项目的设计流程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9155" y="2857500"/>
            <a:ext cx="6198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>
                <a:solidFill>
                  <a:srgbClr val="FF0000"/>
                </a:solidFill>
              </a:rPr>
              <a:t>掌握</a:t>
            </a:r>
            <a:r>
              <a:rPr sz="2400" dirty="0"/>
              <a:t>面向对象程序设计方法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9155" y="3860165"/>
            <a:ext cx="592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>
                <a:solidFill>
                  <a:srgbClr val="FF0000"/>
                </a:solidFill>
              </a:rPr>
              <a:t>熟悉</a:t>
            </a:r>
            <a:r>
              <a:rPr sz="2400" dirty="0"/>
              <a:t>PyQt6模块中控件的基本使用方法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9155" y="4864120"/>
            <a:ext cx="6397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>
                <a:solidFill>
                  <a:srgbClr val="FF0000"/>
                </a:solidFill>
              </a:rPr>
              <a:t>熟悉</a:t>
            </a:r>
            <a:r>
              <a:rPr sz="2400" dirty="0"/>
              <a:t>SQLite数据库的基本使用方法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修改数据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175" y="1586865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UPDATE语句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可以修改表中已有的数据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660" y="2385060"/>
            <a:ext cx="78822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UPDATE table_name SET column1 = value1, column2 = value2...., ...columnN = valueN WHERE [condition];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831340" y="2242185"/>
            <a:ext cx="8684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08990" y="4041775"/>
            <a:ext cx="4944745" cy="1568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9155" y="4410710"/>
            <a:ext cx="48444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UPDATE user SET password = "123456" WHERE id = "202201";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7190" y="3607435"/>
            <a:ext cx="2837180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将user表中用户名为202201的数据中的密码修改为123456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5647690" y="4611370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45" y="4399280"/>
            <a:ext cx="4674870" cy="868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删除数据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175" y="1586865"/>
            <a:ext cx="85299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DELETE语句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可以删除表中已有的数据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90620" y="2569845"/>
            <a:ext cx="48101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DELETE FROM table_name WHERE [condition];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831340" y="2242185"/>
            <a:ext cx="8684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08990" y="4041775"/>
            <a:ext cx="4944745" cy="1568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7095" y="4596130"/>
            <a:ext cx="47885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DELETE FROM user WHERE id = "tea202201";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7190" y="3796030"/>
            <a:ext cx="3609975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删除user表中用户名为tea202201的数据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5647690" y="4611370"/>
            <a:ext cx="897255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45" y="4546600"/>
            <a:ext cx="4773930" cy="574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排列数据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175" y="1788795"/>
            <a:ext cx="893381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ORDER BY子句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可以基于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一个列或多个列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按照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升序或者降序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顺序排列表中数据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8200" y="3559810"/>
            <a:ext cx="57251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column-list FROM table_name [WHERE condition] [ORDER BY column1, column2,...columnN] [ASC | DESC];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898650" y="2871470"/>
            <a:ext cx="8684260" cy="220599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12.2.3 </a:t>
            </a:r>
            <a:r>
              <a:rPr sz="2400" dirty="0" err="1">
                <a:sym typeface="+mn-ea"/>
              </a:rPr>
              <a:t>SQLite数据库的基本操作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排列数据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8475" y="2072640"/>
            <a:ext cx="56756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设计一个学生考勤记录表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record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，记录学生的学号（student_id）、姓名（student_name）、签到时间（time）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图12.13record表的具体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" y="3077845"/>
            <a:ext cx="5513070" cy="25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6545580" y="1463675"/>
            <a:ext cx="4989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</a:rPr>
              <a:t>将record表中的数据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按照time字段从近到远进行排序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98945" y="2452370"/>
            <a:ext cx="45535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SELECT * FROM record ORDER BY time DESC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544945" y="2124710"/>
            <a:ext cx="5128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12.14record表的排序结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80" y="3672205"/>
            <a:ext cx="5122545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右箭头 12"/>
          <p:cNvSpPr/>
          <p:nvPr/>
        </p:nvSpPr>
        <p:spPr>
          <a:xfrm>
            <a:off x="5819140" y="3987800"/>
            <a:ext cx="916305" cy="43116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12.2.4 </a:t>
            </a:r>
            <a:r>
              <a:rPr sz="2400" dirty="0" err="1">
                <a:sym typeface="+mn-ea"/>
              </a:rPr>
              <a:t>项目数据库设计</a:t>
            </a:r>
            <a:endParaRPr lang="en-US" sz="2400" b="1" dirty="0">
              <a:sym typeface="+mn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6459855" y="1828165"/>
          <a:ext cx="5363210" cy="42494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数据表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字段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字段类型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option（选项表）</a:t>
                      </a:r>
                      <a:endParaRPr 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option_id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 PRIMARY KEY AUTOINCREMENT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唯一编号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题目编号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detail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选项内容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score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选项对应分值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 rowSpan="10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record（记录表）</a:t>
                      </a:r>
                      <a:endParaRPr 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record_id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 PRIMARY KEY AUTOINCREMENT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唯一编号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学生学号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1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teacher_id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教师工号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1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questionaire_id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问卷编号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mental_score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心理测试分数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1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mental_result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心理测试结果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test_time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心理测试时间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is_counsel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是否已辅导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suggestion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咨询建议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1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counsel_time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咨询时间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464185" y="1828800"/>
          <a:ext cx="5700395" cy="423862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数据表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字段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字段类型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user（用户表）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 PRIMARY KEY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用户名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password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密码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role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角色，老师或者学生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student(学生表)</a:t>
                      </a:r>
                      <a:endParaRPr 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 PRIMARY KEY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学号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姓名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grade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年级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class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班级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sex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性别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teacher（教师表）</a:t>
                      </a:r>
                      <a:endParaRPr 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 PRIMARY KEY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工号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姓名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sex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性别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questionaire（问卷表）</a:t>
                      </a:r>
                      <a:endParaRPr 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 PRIMARY KEY AUTOINCREMENT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唯一编号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问卷名称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8640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questions（题目表）</a:t>
                      </a:r>
                      <a:endParaRPr 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 PRIMARY KEY AUTOINCREMENT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唯一编号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questionaire_id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问卷编号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number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题目序号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title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题目内容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050790" y="1218565"/>
            <a:ext cx="5268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表中的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数据相互关联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表需要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内置管理员数据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12.2.4 </a:t>
            </a:r>
            <a:r>
              <a:rPr sz="2400" dirty="0" err="1">
                <a:sym typeface="+mn-ea"/>
              </a:rPr>
              <a:t>项目数据库设计</a:t>
            </a:r>
            <a:endParaRPr lang="en-US" sz="2400" b="1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7620" y="1465580"/>
            <a:ext cx="80200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心理测试问卷需要先内置在数据库中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，本项目中采用抑郁症量表进行测试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图12.15-（a）-内置的心理测试问卷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55" y="1972310"/>
            <a:ext cx="3909060" cy="798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图12.15-（b）-内置的心理测试问卷内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55" y="2870835"/>
            <a:ext cx="3909060" cy="3517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 descr="图12.15-（c）-内置的心理测试问卷内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850" y="1972310"/>
            <a:ext cx="4946650" cy="4415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25400" y="2075180"/>
            <a:ext cx="1621155" cy="306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questionaire表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400" y="3032125"/>
            <a:ext cx="1620520" cy="306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questions表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245090" y="1972310"/>
            <a:ext cx="1929765" cy="306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option表的部分内容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44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12.2.5 </a:t>
            </a:r>
            <a:r>
              <a:rPr sz="2400" dirty="0" err="1">
                <a:sym typeface="+mn-ea"/>
              </a:rPr>
              <a:t>使用Python操作SQLite数据库</a:t>
            </a:r>
            <a:endParaRPr lang="en-US" sz="2400" b="1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575" y="1735455"/>
            <a:ext cx="802005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在Python中可以直接操作SQLite数据库，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需要导入sqlite3库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79695" y="2748280"/>
            <a:ext cx="183261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import sqlite3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31870" y="2444115"/>
            <a:ext cx="5128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004695" y="3640455"/>
            <a:ext cx="686117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下面将会介绍：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连接数据库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Connection对象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Cursor对象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操作数据库的总体流程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87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12.2.5 </a:t>
            </a:r>
            <a:r>
              <a:rPr sz="2400" dirty="0" err="1">
                <a:sym typeface="+mn-ea"/>
              </a:rPr>
              <a:t>使用Python操作SQLite数据库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连接数据库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575" y="1735455"/>
            <a:ext cx="802005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连接数据库需要使用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connect()方法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66920" y="2829560"/>
            <a:ext cx="30581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sqlite3.connect(database)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31870" y="2525395"/>
            <a:ext cx="5128260" cy="11150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24635" y="3923030"/>
            <a:ext cx="91420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connect()方法用于连接一个SQLite数据库文件database，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如果给定的数据库文件database不存在，则会新建一个数据库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。如果不希望在当前目录中创建数据库，则可以指定带有路径的文件名，在任意位置创建数据库。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connect()方法连接数据库后会返回一个Connection对象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31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12.2.5 </a:t>
            </a:r>
            <a:r>
              <a:rPr sz="2400" dirty="0" err="1">
                <a:sym typeface="+mn-ea"/>
              </a:rPr>
              <a:t>使用Python操作SQLite数据库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Connection对象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575" y="1735455"/>
            <a:ext cx="802005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Connection类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是sqlite3模块中的最重要的类之一</a:t>
            </a:r>
            <a:endParaRPr 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2033905" y="2633980"/>
          <a:ext cx="8124190" cy="261556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3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9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cursor()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返回连接的游标，即Cursor对象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commit()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提交当前事务，不提交则自上一次调用commit()以来所做的任何动作都不会保存到数据库中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close()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>
                          <a:latin typeface="微软雅黑" panose="020B0503020204020204" charset="-122"/>
                          <a:ea typeface="微软雅黑" panose="020B0503020204020204" charset="-122"/>
                        </a:rPr>
                        <a:t>关闭数据库连接</a:t>
                      </a:r>
                      <a:endParaRPr lang="en-US" altLang="en-US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80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12.2.5 </a:t>
            </a:r>
            <a:r>
              <a:rPr sz="2400" dirty="0" err="1">
                <a:sym typeface="+mn-ea"/>
              </a:rPr>
              <a:t>使用Python操作SQLite数据库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Cursor对象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575" y="1586865"/>
            <a:ext cx="802005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Cursor类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也是sqlite3模块中的最重要的类之一</a:t>
            </a:r>
            <a:endParaRPr 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282700" y="2139950"/>
          <a:ext cx="9627235" cy="39679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7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1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3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execute(sql[,parameters])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执行一条SQL语句，该SQL语句可以参数化，sqlite3模块支持两种类型的占位符，问号和命名占位符，例如：cursor.execute('select * from user where id= ?',(id,))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executemany(sql,seq_of_parameters)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对seq_of_parameters中的所有参数或映射执行一个SQL命令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executescript(sql_script)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执行多条SQL语句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fetchone()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获取查询结果集中的一行，返回值为单一序列；当没有可用数据时，返回None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fetchmany(size=1)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获取查询结果集中的多行，返回一个列表；当没有可用数据时，返回空列表。size参数用于指定获取的行数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fetchall()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获取查询结果集中的所有（剩余）行，返回一个列表；当没有可用数据时，返回空列表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6634" y="2767728"/>
            <a:ext cx="28525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12.1</a:t>
            </a:r>
          </a:p>
          <a:p>
            <a:pPr algn="ctr"/>
            <a:r>
              <a:rPr lang="en-US" altLang="zh-CN" sz="2800" b="1" dirty="0"/>
              <a:t>需求分析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25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12.2.5 </a:t>
            </a:r>
            <a:r>
              <a:rPr sz="2400" dirty="0" err="1">
                <a:sym typeface="+mn-ea"/>
              </a:rPr>
              <a:t>使用Python操作SQLite数据库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操作数据库的总体流程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9870" y="1670050"/>
            <a:ext cx="41128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import sqlite3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con = sqlite3.connect("mental_test.db")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296285" y="1670050"/>
            <a:ext cx="5600065" cy="82994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48555" y="2830195"/>
            <a:ext cx="2294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cursor = con.cursor()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296285" y="2733040"/>
            <a:ext cx="5600065" cy="6553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62755" y="3711575"/>
            <a:ext cx="3667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cursor.execute('select * from user ')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296285" y="3614420"/>
            <a:ext cx="5600065" cy="6553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660265" y="4592320"/>
            <a:ext cx="2873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result_list = cursor.fetchall()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295650" y="4495165"/>
            <a:ext cx="5600065" cy="6553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94020" y="5474335"/>
            <a:ext cx="120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con.close()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296920" y="5376545"/>
            <a:ext cx="5600065" cy="6553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5900420" y="2499995"/>
            <a:ext cx="390525" cy="512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5901690" y="3388360"/>
            <a:ext cx="390525" cy="512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5900420" y="4269740"/>
            <a:ext cx="390525" cy="512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5900420" y="5150485"/>
            <a:ext cx="390525" cy="512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63855" y="1670050"/>
            <a:ext cx="2432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连接数据库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，并返回一个Connection对象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395460" y="2645410"/>
            <a:ext cx="2697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通过Connection对象，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创建一个Cursor对象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2250" y="3290570"/>
            <a:ext cx="2716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调用Cursor对象的excute()、excutemany()或者excutescript()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执行一行或者多行SQL语句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396730" y="3900805"/>
            <a:ext cx="27768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如果执行的SQL语句是查询语句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，则通过Cursor对象的fetchone()、fetchmany()或者fetchall()方法获取查询结果；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如果执行的SQL语句是添加、修改或者删除数据的SQL语句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，则需要通过Connection对象的commit()方法向数据库提交修改。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611630" y="5474335"/>
            <a:ext cx="1214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关闭数据库</a:t>
            </a:r>
          </a:p>
        </p:txBody>
      </p:sp>
      <p:cxnSp>
        <p:nvCxnSpPr>
          <p:cNvPr id="32" name="直接连接符 31"/>
          <p:cNvCxnSpPr>
            <a:stCxn id="25" idx="3"/>
            <a:endCxn id="8" idx="1"/>
          </p:cNvCxnSpPr>
          <p:nvPr/>
        </p:nvCxnSpPr>
        <p:spPr>
          <a:xfrm>
            <a:off x="2796540" y="2085340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896985" y="3060700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797175" y="3941445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895715" y="4859020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795905" y="5704840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89" y="1126490"/>
            <a:ext cx="830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12.2.5 </a:t>
            </a:r>
            <a:r>
              <a:rPr sz="2400" dirty="0" err="1">
                <a:sym typeface="+mn-ea"/>
              </a:rPr>
              <a:t>使用Python操作SQLite数据库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操作数据库的总体流程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5575" y="1586865"/>
            <a:ext cx="802005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使用Python向user表中插入数据</a:t>
            </a:r>
            <a:endParaRPr 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20595" y="2249805"/>
            <a:ext cx="7750175" cy="379031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80995" y="2621915"/>
            <a:ext cx="642937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import sqlite3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con = sqlite3.connect("mental_test.db")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cursor = con.cursor()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id,password,role = "202203","202203","学生"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cursor.execute(f'INSERT INTO user (id,password,role) VALUES ("{id}","{password}","{role}")')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con.commit()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con.close()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3508" y="386478"/>
            <a:ext cx="3588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12.3</a:t>
            </a:r>
          </a:p>
          <a:p>
            <a:pPr algn="ctr"/>
            <a:r>
              <a:rPr lang="zh-CN" altLang="en-US" sz="2800" b="1" dirty="0"/>
              <a:t>PyQt6 GUI界面设计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78D5EF-8510-4440-9DDF-27A38AE5F7BA}"/>
              </a:ext>
            </a:extLst>
          </p:cNvPr>
          <p:cNvSpPr txBox="1"/>
          <p:nvPr/>
        </p:nvSpPr>
        <p:spPr>
          <a:xfrm>
            <a:off x="7070725" y="1815793"/>
            <a:ext cx="32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PyQt6简介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0306D4-4C38-4D07-B6EE-197C580777FF}"/>
              </a:ext>
            </a:extLst>
          </p:cNvPr>
          <p:cNvSpPr txBox="1"/>
          <p:nvPr/>
        </p:nvSpPr>
        <p:spPr>
          <a:xfrm>
            <a:off x="7070725" y="2417887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PyQt6的安装与配置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D1C2BF-4A27-4852-BCC0-8DD3A558BA41}"/>
              </a:ext>
            </a:extLst>
          </p:cNvPr>
          <p:cNvSpPr txBox="1"/>
          <p:nvPr/>
        </p:nvSpPr>
        <p:spPr>
          <a:xfrm>
            <a:off x="7070725" y="3019981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Qt Designer的使用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2CA78F-E9C8-49B8-BE79-EA1621AB85E7}"/>
              </a:ext>
            </a:extLst>
          </p:cNvPr>
          <p:cNvSpPr txBox="1"/>
          <p:nvPr/>
        </p:nvSpPr>
        <p:spPr>
          <a:xfrm>
            <a:off x="7070725" y="3622075"/>
            <a:ext cx="419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项目PyQt6控件的使用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7733B4-E41D-4A94-9C85-0E976726B321}"/>
              </a:ext>
            </a:extLst>
          </p:cNvPr>
          <p:cNvSpPr txBox="1"/>
          <p:nvPr/>
        </p:nvSpPr>
        <p:spPr>
          <a:xfrm>
            <a:off x="7070725" y="4224335"/>
            <a:ext cx="434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项目PyQt6信号与槽的使用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A51A32-0AC0-412A-9B39-608B835E1961}"/>
              </a:ext>
            </a:extLst>
          </p:cNvPr>
          <p:cNvSpPr txBox="1"/>
          <p:nvPr/>
        </p:nvSpPr>
        <p:spPr>
          <a:xfrm>
            <a:off x="7070724" y="4826263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项目界面设计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12.3.1 </a:t>
            </a:r>
            <a:r>
              <a:rPr sz="2400" dirty="0">
                <a:sym typeface="+mn-ea"/>
              </a:rPr>
              <a:t>PyQt6简介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3325" y="1929130"/>
            <a:ext cx="9785350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Qt是C++语言编写的跨平台GUI库，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图形用户界面（Graphical User Interface,GUI）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使用户能通过图像或图形与设备进行交互的程序接口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PyQt是Qt框架的Python语言实现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，既保留了Qt的高运行速率，又提高了开发效率，PyQt几乎能实现Qt的所有功能。</a:t>
            </a: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UI在过去的一段时间是主流应用，但是Web应用由于其不用安装直接在浏览器中就能运行的优势，在近几年格外流行。但是实际上，Web应用在浏览器部分的逻辑代码大多由JavaScript语言编写，运行效率较低，且无法完全控制本机硬件，例如摄像头、蓝牙设备、打印机等，而Web应用的劣势恰好是GUI的强项，故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GUI仍会占有重要的地位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12.3 1 </a:t>
            </a:r>
            <a:r>
              <a:rPr sz="2400" dirty="0">
                <a:sym typeface="+mn-ea"/>
              </a:rPr>
              <a:t>PyQt6简介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7625" y="2552700"/>
            <a:ext cx="955675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在Python中，实现GUI编程的不仅有PyQt库，还有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Tkinter、PySide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等库，但是Tkinter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不具有类似于PyQt中的Qt Designer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（UI设计工具，可视化创建UI文件，并能通过工具快速编译Python文件，即自动生成UI代码）的工具，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PySide的官方文档不够细致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，使用者不够广泛，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故本项目选择使用PyQt实现GUI。本项目使用最新的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PyQt6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12.3.2 </a:t>
            </a:r>
            <a:r>
              <a:rPr sz="2400" dirty="0">
                <a:sym typeface="+mn-ea"/>
              </a:rPr>
              <a:t>PyQt6的安装与配置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9190" y="1735455"/>
            <a:ext cx="95567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PyQt6是Python的第三方库，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对PyQt6以及Qt Designer进行安装</a:t>
            </a:r>
            <a:r>
              <a:rPr>
                <a:latin typeface="微软雅黑" panose="020B0503020204020204" charset="-122"/>
                <a:ea typeface="微软雅黑" panose="020B0503020204020204" charset="-122"/>
              </a:rPr>
              <a:t>，需要使用pip工具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6920" y="2735580"/>
            <a:ext cx="30581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PyQt6</a:t>
            </a:r>
          </a:p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PyQt6-tools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302635" y="2525395"/>
            <a:ext cx="5357495" cy="13430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03325" y="4110990"/>
            <a:ext cx="955675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需要对以下两个工具进行配置：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designer.exe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：用于可视化设计GUI界面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pyuic6.exe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：用于将可视化GUI文件转化为Python代码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12.3.2 </a:t>
            </a:r>
            <a:r>
              <a:rPr sz="2400" dirty="0">
                <a:sym typeface="+mn-ea"/>
              </a:rPr>
              <a:t>PyQt6的安装与配置</a:t>
            </a:r>
            <a:endParaRPr lang="en-US" sz="2400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 descr="图12.16PyCharm中的setting选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" y="2124710"/>
            <a:ext cx="5761956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 descr="图12.17配置External Tool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80" y="2124710"/>
            <a:ext cx="4483193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915035" y="2934970"/>
            <a:ext cx="123952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01180" y="3250565"/>
            <a:ext cx="1077595" cy="148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01180" y="3663950"/>
            <a:ext cx="1077595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06410" y="2443480"/>
            <a:ext cx="161925" cy="1885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6304280" y="3554730"/>
            <a:ext cx="701040" cy="350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12.3.2 </a:t>
            </a:r>
            <a:r>
              <a:rPr sz="2400" dirty="0">
                <a:sym typeface="+mn-ea"/>
              </a:rPr>
              <a:t>PyQt6的安装与配置-</a:t>
            </a:r>
            <a:r>
              <a:rPr sz="2400" b="1" dirty="0">
                <a:sym typeface="+mn-ea"/>
              </a:rPr>
              <a:t>designer.exe</a:t>
            </a:r>
          </a:p>
        </p:txBody>
      </p:sp>
      <p:pic>
        <p:nvPicPr>
          <p:cNvPr id="4" name="图片 3" descr="图12.18配置designer.exe"/>
          <p:cNvPicPr>
            <a:picLocks noChangeAspect="1"/>
          </p:cNvPicPr>
          <p:nvPr/>
        </p:nvPicPr>
        <p:blipFill>
          <a:blip r:embed="rId3"/>
          <a:srcRect t="300" b="572"/>
          <a:stretch>
            <a:fillRect/>
          </a:stretch>
        </p:blipFill>
        <p:spPr>
          <a:xfrm>
            <a:off x="950595" y="1586865"/>
            <a:ext cx="5216525" cy="5257165"/>
          </a:xfrm>
          <a:prstGeom prst="rect">
            <a:avLst/>
          </a:prstGeom>
        </p:spPr>
      </p:pic>
      <p:pic>
        <p:nvPicPr>
          <p:cNvPr id="5" name="图片 4" descr="图12.19完成designer.exe的配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80" y="2294255"/>
            <a:ext cx="4672965" cy="3354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右箭头 6"/>
          <p:cNvSpPr/>
          <p:nvPr/>
        </p:nvSpPr>
        <p:spPr>
          <a:xfrm>
            <a:off x="5957570" y="3993515"/>
            <a:ext cx="943610" cy="4445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12.3.2 </a:t>
            </a:r>
            <a:r>
              <a:rPr sz="2400" dirty="0">
                <a:sym typeface="+mn-ea"/>
              </a:rPr>
              <a:t>PyQt6的安装与配置-</a:t>
            </a:r>
            <a:r>
              <a:rPr sz="2400" b="1" dirty="0">
                <a:sym typeface="+mn-ea"/>
              </a:rPr>
              <a:t>pyuic6.exe</a:t>
            </a:r>
          </a:p>
        </p:txBody>
      </p:sp>
      <p:pic>
        <p:nvPicPr>
          <p:cNvPr id="6" name="图片 5" descr="图12.20完成pyuic6.exe的配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90" y="1936750"/>
            <a:ext cx="5424805" cy="3855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6935470" y="2526030"/>
            <a:ext cx="409956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Auguments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参数用于设置.ui文件转化为.py文件的文件名，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$FileName$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表示.ui文件名称，-o表示将.ui文件内容输出.py文件，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$FileNameWithoutExtension$.py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表示输出的.py文件名设置为.ui文件去掉后缀并加上.py，-x用于设置转换后的.py文件可以直接运行弹出窗口界面。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endParaRPr sz="2400" b="1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99790" y="1998345"/>
            <a:ext cx="539242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Qt Designer的使用：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打开Qt Designer工具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Qt Designer界面说明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Qt Designer界面布局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.ui文件转换为.py文件的方法</a:t>
            </a:r>
          </a:p>
          <a:p>
            <a:pPr marL="3429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生成的.py文件的结构说明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12.1 </a:t>
            </a:r>
            <a:r>
              <a:rPr lang="zh-CN" altLang="en-US" sz="3600" dirty="0">
                <a:sym typeface="+mn-ea"/>
              </a:rPr>
              <a:t>需求分析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306195" y="1306195"/>
            <a:ext cx="9580245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“援心”是一款心理测试系统，学生在系统中进行抑郁症自测，了解自己的心理状态，如果测试结果是有抑郁倾向的，则可以选择心理教师进行辅导。心理教师对选择自己的学生进行心理辅导，并提出咨询建议。</a:t>
            </a: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打开系统时，出现登录界面，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用户通过用户名和密码进行登录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用户是管理员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，则进入用户管理界面，管理员可以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对系统中的用户进行管理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，添加、编辑或者删除用户。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用户是学生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，则进入心理自测界面，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学生可以进行心理测试，选择心理辅导教师，查看自己已测的记录，还可以修改密码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28575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用户是教师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，则进入心理辅导界面，可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以对选择自己的学生进行心理辅导，填写咨询建议，也可以修改密码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打开Qt Designer工具</a:t>
            </a:r>
          </a:p>
        </p:txBody>
      </p:sp>
      <p:pic>
        <p:nvPicPr>
          <p:cNvPr id="6" name="图片 5" descr="图12.21打开Qt Designer工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1586865"/>
            <a:ext cx="6808470" cy="3668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图12.22Qt Designer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2616835"/>
            <a:ext cx="6901180" cy="3723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Qt Designer界面说明</a:t>
            </a:r>
          </a:p>
        </p:txBody>
      </p:sp>
      <p:pic>
        <p:nvPicPr>
          <p:cNvPr id="209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30" y="1586865"/>
            <a:ext cx="8917305" cy="4832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Qt Designer界面布局</a:t>
            </a:r>
          </a:p>
        </p:txBody>
      </p:sp>
      <p:pic>
        <p:nvPicPr>
          <p:cNvPr id="4" name="图片 3" descr="图12.25用户登录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1704340"/>
            <a:ext cx="5595620" cy="3232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图12.26设置栅格布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1704340"/>
            <a:ext cx="6033770" cy="3261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5482590" y="3313430"/>
            <a:ext cx="848995" cy="43116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62625" y="5180330"/>
            <a:ext cx="62941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栅格布局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，使界面中控件排列变得整齐。除了栅格布局，还有水平布局、垂直布局等。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Qt Designer界面布局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25" y="1505585"/>
            <a:ext cx="629412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在栅格布局中可以通过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弹簧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对控件间距进行调整</a:t>
            </a:r>
          </a:p>
        </p:txBody>
      </p:sp>
      <p:pic>
        <p:nvPicPr>
          <p:cNvPr id="7" name="图片 6" descr="图12.27在栅格布局中使用弹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20" y="2093595"/>
            <a:ext cx="7807960" cy="42538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Qt Designer界面布局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25" y="1505585"/>
            <a:ext cx="90023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对窗口中控件整体进行栅格布局设计，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可以使控件自适应窗口大小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4" name="图片 3" descr="图12.28-（a）-学生信息管理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" y="2106295"/>
            <a:ext cx="5109845" cy="4147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图12.28-（b）-学生信息管理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170" y="2092325"/>
            <a:ext cx="5140960" cy="416115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671185" y="4215130"/>
            <a:ext cx="929640" cy="41783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Qt Designer界面布局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25" y="1505585"/>
            <a:ext cx="90023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在菜单栏中选择“窗体”→“预览”或者使用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Ctrl+R快捷键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可以对窗口进行预览</a:t>
            </a:r>
          </a:p>
        </p:txBody>
      </p:sp>
      <p:pic>
        <p:nvPicPr>
          <p:cNvPr id="7" name="图片 6" descr="图12.29-（a）-学生信息管理界面预览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2288540"/>
            <a:ext cx="4312601" cy="3600000"/>
          </a:xfrm>
          <a:prstGeom prst="rect">
            <a:avLst/>
          </a:prstGeom>
        </p:spPr>
      </p:pic>
      <p:pic>
        <p:nvPicPr>
          <p:cNvPr id="9" name="图片 8" descr="图12.29-（b）-学生信息管理界面预览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790" y="2288540"/>
            <a:ext cx="6628114" cy="36000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485640" y="3649980"/>
            <a:ext cx="1064260" cy="49847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.ui文件转换为.py文件</a:t>
            </a:r>
          </a:p>
        </p:txBody>
      </p:sp>
      <p:pic>
        <p:nvPicPr>
          <p:cNvPr id="4" name="图片 3" descr="图12.30将main.ui转换为main.py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586865"/>
            <a:ext cx="8724900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12.3.3 </a:t>
            </a:r>
            <a:r>
              <a:rPr sz="2400" dirty="0">
                <a:sym typeface="+mn-ea"/>
              </a:rPr>
              <a:t>Qt Designer的使用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生成的.py文件结构说明</a:t>
            </a:r>
          </a:p>
        </p:txBody>
      </p:sp>
      <p:pic>
        <p:nvPicPr>
          <p:cNvPr id="5" name="图片 4" descr="图12.31main.py文件结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20" y="1692275"/>
            <a:ext cx="8011160" cy="45573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endParaRPr lang="en-US" sz="2400" b="1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2550" y="2136775"/>
            <a:ext cx="948753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PyQt6中存在有QMainWindow（主窗口）、QWidget（窗口）、对话框类、按钮类、文本框类等丰富多样的控件。QMainWindow、QWidget和QDialog三个类都用于创建窗口。</a:t>
            </a: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QMainWindow窗口可以包含菜单栏、工具栏、状态栏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等，是最常见的窗口形式；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QDialog是对话框窗口的基类，用于执行短期任务，或者与用户进行交互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。主窗口则使用QMainWindow，对话框则使用QDialog，可能作为顶层窗口也可能嵌入其它窗口的情况下使用QWidget类。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QWidget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367520" y="2085340"/>
            <a:ext cx="253365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QWidget类是所有用户界面的基类，所有的窗口和控件都直接或间接继承自QWidget类。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窗口是指程序的整体界面，包含最小化、最大化、关闭按钮等，控件指按钮、文本框、表格、进度条等租车行程序的基本元素。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139190" y="1586865"/>
          <a:ext cx="8082280" cy="46355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7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">
                <a:tc rowSpan="4"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窗口设置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show()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显示窗口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hide()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隐藏窗口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close()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关闭窗口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x()、y()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获取窗口左上角的坐标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 rowSpan="6"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几何设置</a:t>
                      </a:r>
                    </a:p>
                    <a:p>
                      <a:pPr indent="0" algn="ctr">
                        <a:buNone/>
                      </a:pP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width()、height()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客户区（窗口除标题和边框外的区域）的宽度和高度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62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setGeometry(QRect(x,y,width,height))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参数为QRect对象，用于改变客户区的大小和位置，设置窗口左上角坐标为x,y，设置宽高为width和height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geometry()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获取客户区的大小和位置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resize(width,height)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改变客户区的大小，宽为width，高为height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8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size()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获取客户区的大小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move(x,y)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设置窗口的位置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865">
                <a:tc rowSpan="2"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顶层设置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setWindowTitle(str)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设置窗口标题为str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8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setWindowIcon(QIcon)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参数为QIcon类型的对象，用于设置程序图标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12.1 </a:t>
            </a:r>
            <a:r>
              <a:rPr lang="zh-CN" altLang="en-US" sz="3600" dirty="0">
                <a:sym typeface="+mn-ea"/>
              </a:rPr>
              <a:t>需求分析</a:t>
            </a:r>
            <a:endParaRPr lang="zh-CN" altLang="en-US" sz="3600" dirty="0"/>
          </a:p>
        </p:txBody>
      </p:sp>
      <p:pic>
        <p:nvPicPr>
          <p:cNvPr id="3" name="图片 2" descr="图12.1“援心”系统功能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189355"/>
            <a:ext cx="4798060" cy="50184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341120" y="879475"/>
            <a:ext cx="90951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系统的功能列表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QDialog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56665" y="1586865"/>
            <a:ext cx="87039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QDialog类用于创建对话框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，提供一系列对话框完成特定场景下的功能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2092325" y="2278380"/>
          <a:ext cx="8007350" cy="30664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9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setWindowTitle()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设置对话框标题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12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setWindowModality()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窗口模态，取值如下：Qt.WindowModality.NonModal，非模态，可以与其它窗口交互Qt.WindowModality.WindowModal，窗口模态，阻止对其父窗口进行交互Qt.WindowModality.ApplicationModal，应用程序模态，阻止和其它所有窗口进行交互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QDialog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94070" y="849630"/>
            <a:ext cx="5643245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QMessageBox是QDialog的继承类，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它是一种通用的弹出式对话框，用于通知用户或者请求用户的提问和接收应答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193800" y="1586865"/>
          <a:ext cx="9805035" cy="485203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65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2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01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示例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显示效果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8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information(QWidget,title,text,buttons,defaultButton)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消息对话框，参数含义如下：QWidget，指定的父窗口控件title，对话框标题text，对话框文本buttons，多个标准按钮，默认为OK按钮defaultButtonp，默认选中的标准按钮，默认值为第一个标准按钮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QMessageBox.information(self,"提示","消息对话框",QMessageBox.StandardButton.Yes|QMessageBox.StandardButton.No)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question(QWidget,title,text,buttons,defaultButton)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问答对话框，参数解释同information()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QMessageBox.question(self,"提问","提问对话框",QMessageBox.StandardButton.Yes|QMessageBox.StandardButton.No)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839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warning(QWidget,title,text,buttons,defaultButton)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警告对话框，参数解释同information()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QMessageBox.warning(self,"警告","警告对话框",QMessageBox.StandardButton.Yes|QMessageBox.StandardButton.No)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506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critical(QWidget,title,text,buttons,defaultButton)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严重错误对话框，参数解释同information()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QMessageBox.critical(self,"严重错误","严重错误对话框",QMessageBox.StandardButton.Yes|QMessageBox.StandardButton.No)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00000"/>
                        </a:lnSpc>
                        <a:buNone/>
                      </a:pP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9042083" y="1922145"/>
            <a:ext cx="1514475" cy="104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042083" y="3083560"/>
            <a:ext cx="1514475" cy="105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9042083" y="4223385"/>
            <a:ext cx="1514475" cy="105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9042083" y="5362575"/>
            <a:ext cx="1514475" cy="1076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44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标签控件：QLabel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51915" y="1681480"/>
            <a:ext cx="948753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QLabel类用于创建标签对象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，可以显示不可编辑的文本、图片或者gif动图等</a:t>
            </a:r>
          </a:p>
        </p:txBody>
      </p:sp>
      <p:graphicFrame>
        <p:nvGraphicFramePr>
          <p:cNvPr id="11" name="表格 10"/>
          <p:cNvGraphicFramePr/>
          <p:nvPr/>
        </p:nvGraphicFramePr>
        <p:xfrm>
          <a:off x="2480945" y="2447290"/>
          <a:ext cx="7230110" cy="196278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4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setText(str)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设置标签的文本内容为str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返回标签的文本内容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71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文本框类控件</a:t>
            </a:r>
            <a:r>
              <a:rPr lang="zh-CN" altLang="en-US" sz="2400" b="1" dirty="0">
                <a:sym typeface="+mn-ea"/>
              </a:rPr>
              <a:t>：QLineEdit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586865"/>
            <a:ext cx="1056513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QLintEdit类用于创建单行文本框控件，可以输入单行字符串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，输入多行字符串需要使用QTextEdit。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2010410" y="2256155"/>
          <a:ext cx="8171180" cy="375069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6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setText(str)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设置文本框内容为str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返回文本框内容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0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setEchoMode()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文本框显示格式，文本显示格式的值如下：QLineEdit.EchoMode.Normal，正常显示输入的字符，为默认选项QLineEdit.EchoMode.NoEcho，不显示任何输入的字符，常用语密码类型的输入，且其密码长度需要保密时QLineEdit.EchoMode.Password，显示平台相关的密码掩码字符而不是实际输入的字符QLineEdit.EchoMode.PasswordEchoOnEdit，在编辑时显示字符，负责显示密码类型的输入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setReadOnly()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设置文本框为只读的，参数为True或False，其中True为只读，然则不是只读的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8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文本框类控件</a:t>
            </a:r>
            <a:r>
              <a:rPr lang="zh-CN" altLang="en-US" sz="2400" b="1" dirty="0">
                <a:sym typeface="+mn-ea"/>
              </a:rPr>
              <a:t>：QTextEdit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586865"/>
            <a:ext cx="105651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QTextEdit类用于创建多行文本框控件，可以显示多行文本内容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，当文本内容超出控件显示范围时，可以显示水平垂直滚动条。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2705100" y="2864485"/>
          <a:ext cx="6781800" cy="19367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5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setPlainText(str)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设置多行文本框的文本内容为str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toPlainText()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返回多行文本框的文本内容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11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按钮类控件：QPushButton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586865"/>
            <a:ext cx="105651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QPushButton用于创建长方形的按钮，可以显示文本、图标等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，单击按钮可以执行相应的命令或者响应事件。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3048635" y="2047240"/>
          <a:ext cx="6094730" cy="143459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4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setText(str)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设置按钮的显示文本为str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返回按钮的显示文本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13435" y="3609340"/>
            <a:ext cx="105651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为了使按钮操作方便，可以为QPushButton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设置快捷键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。设置快捷键需要使用方法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setShortcut()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36190" y="4317365"/>
            <a:ext cx="7119620" cy="1706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#Key_后加某个键名一般可以把某个键作为快捷键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pushButton.setShortcut(Qt.Key.Key_Return)	#回车键作为快捷方式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pushButton.setShortcut(Qt.Key.Key_Tab)		#Tab键作为快捷方式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#组合键可以用引号来表示，注意与其它软件快捷键是否冲突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pushButton.setShortcut("Alt+S")		#以Alt+S键作为快捷方式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131060" y="4183380"/>
            <a:ext cx="7930515" cy="19748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98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按钮类控件：QRadioButton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586865"/>
            <a:ext cx="105651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QRadioButton用于创建单选按钮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，为用户提供多选一的功能。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QRadioButton创建的单选按钮默认是独占的（Exclusive），对于继承自同一父类Widget的多个单选按钮属于同一个按钮组合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，在单选按钮组合中，一次只能选择一个单选按钮。如果需要多个按钮组合，则需要将它们放在QGroupBox或QButtonGroup中。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2066290" y="2879090"/>
          <a:ext cx="8060055" cy="29601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6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3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setText(str)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设置单选按钮的显示文本为str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返回单选按钮的显示文本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isChecked()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返回单选按钮的状态，返回值为True或False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setChecked(bool)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设置单选按钮的状态，True为选中，False为未选中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setAutoExclusive(bool)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设置自动排它特性，True时表示属于同一父部件的按钮任何时候只能选中一个按钮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44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下拉列表框控件：QComboBox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586865"/>
            <a:ext cx="1056513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QComboBox用于创建下拉列表框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，集按钮和下拉选项于一体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2611120" y="2341880"/>
          <a:ext cx="6969760" cy="26314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83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addItem()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添加一个下拉选项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addItems()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从列表中添加下拉选项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currentText()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返回选中选项的文本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currentIndex()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返回选中选项的索引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993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表格控件：QTableWidget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451610"/>
            <a:ext cx="1056513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QTableWidget用于创建数据表格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，每一个单元数据是通过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QTableWidgetItem对象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实现的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1141095" y="1958340"/>
          <a:ext cx="9910445" cy="429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46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setRowCount()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设置QTableWidget表格控件的行数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setColumnCount()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设置QTableWidget表格控件的列数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setItem(int,int,QTableWidgetItem)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对QTableWidget表格控件中的指定单元格处添加数据，通常是文本、图标、复选框等，前两个参数分别表示行和列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setCellWidget(int,int,QWidget)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对QTableWidget表格控件中的指定单元格处添加控件，前两个参数分别表示行和列，第3个参数为添加的控件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setEditTriggers()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设置表格是否可编辑，设置编辑规则枚举值，常用类型如下：</a:t>
                      </a:r>
                    </a:p>
                    <a:p>
                      <a:pPr marL="285750" indent="0" fontAlgn="auto">
                        <a:lnSpc>
                          <a:spcPct val="125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QAbstractItemView.EditTrigger.NoEditTriggers不能对表格内容进行修改</a:t>
                      </a:r>
                    </a:p>
                    <a:p>
                      <a:pPr marL="285750" indent="0" fontAlgn="auto">
                        <a:lnSpc>
                          <a:spcPct val="125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QAbstractItemView.EditTrigger.CurrentChanged任何时候可修改</a:t>
                      </a:r>
                    </a:p>
                    <a:p>
                      <a:pPr marL="285750" indent="0" fontAlgn="auto">
                        <a:lnSpc>
                          <a:spcPct val="125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QAbstractItemView.EditTrigger.DoubleClicked双击时修改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setSelectionBehavior()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设置表格的选择行为，常用行为如下：</a:t>
                      </a:r>
                    </a:p>
                    <a:p>
                      <a:pPr marL="285750" indent="0" fontAlgn="auto">
                        <a:lnSpc>
                          <a:spcPct val="125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QAbstractItemView.SelectionBehavior.SelectItems选中单元格</a:t>
                      </a:r>
                    </a:p>
                    <a:p>
                      <a:pPr marL="285750" indent="0" fontAlgn="auto">
                        <a:lnSpc>
                          <a:spcPct val="125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QAbstractItemView.SelectionBehavior.SelectRows选中一行</a:t>
                      </a:r>
                    </a:p>
                    <a:p>
                      <a:pPr marL="285750" indent="0" fontAlgn="auto">
                        <a:lnSpc>
                          <a:spcPct val="125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QAbstractItemView.SelectionBehavior.SelectColumns选中一列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993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列表控件：QListWidget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3435" y="1586865"/>
            <a:ext cx="105651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QListWidget用于创建数据列表，可以从列表中添加或删除条目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，列表中的每个条目都是一个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QListWidgetItem对象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949450" y="2732405"/>
          <a:ext cx="8293100" cy="283654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4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0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9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addItem()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在列表中添加QListWidgetIem对象或字符串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item(int)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如果指定列存在则返回指定列的内容，否则返回Null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row(QListWidgetItem)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返回指定项目所在的行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859" y="386478"/>
            <a:ext cx="28525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12.2</a:t>
            </a:r>
          </a:p>
          <a:p>
            <a:pPr algn="ctr"/>
            <a:r>
              <a:rPr lang="en-US" altLang="zh-CN" sz="2800" b="1" dirty="0"/>
              <a:t>数据库设计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6F08D6-A899-4C83-AD57-271C0753469A}"/>
              </a:ext>
            </a:extLst>
          </p:cNvPr>
          <p:cNvSpPr txBox="1"/>
          <p:nvPr/>
        </p:nvSpPr>
        <p:spPr>
          <a:xfrm>
            <a:off x="7125970" y="1769725"/>
            <a:ext cx="35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SQLite数据库简介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66ADEF-5C78-461D-9A53-DA06F6BB6744}"/>
              </a:ext>
            </a:extLst>
          </p:cNvPr>
          <p:cNvSpPr txBox="1"/>
          <p:nvPr/>
        </p:nvSpPr>
        <p:spPr>
          <a:xfrm>
            <a:off x="7125970" y="2530137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SQLite数据库的基本语法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517D8-A341-4368-94BA-59CB1D2BA3C8}"/>
              </a:ext>
            </a:extLst>
          </p:cNvPr>
          <p:cNvSpPr txBox="1"/>
          <p:nvPr/>
        </p:nvSpPr>
        <p:spPr>
          <a:xfrm>
            <a:off x="7125970" y="3290549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SQLite数据库的基本操作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743C25-5A8E-489E-82BB-30D42E2D231C}"/>
              </a:ext>
            </a:extLst>
          </p:cNvPr>
          <p:cNvSpPr txBox="1"/>
          <p:nvPr/>
        </p:nvSpPr>
        <p:spPr>
          <a:xfrm>
            <a:off x="7125970" y="4050961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项目数据库设计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8CBA2E-B0B4-4874-A358-C4E48202CF38}"/>
              </a:ext>
            </a:extLst>
          </p:cNvPr>
          <p:cNvSpPr txBox="1"/>
          <p:nvPr/>
        </p:nvSpPr>
        <p:spPr>
          <a:xfrm>
            <a:off x="7125970" y="4811373"/>
            <a:ext cx="436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使用Python操作SQLite数据库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993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12.3.4 </a:t>
            </a:r>
            <a:r>
              <a:rPr sz="2400" dirty="0">
                <a:sym typeface="+mn-ea"/>
              </a:rPr>
              <a:t>项目PyQt6控件的使用</a:t>
            </a:r>
            <a:r>
              <a:rPr lang="en-US" sz="2400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列表控件：QListWidget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2150" y="1681480"/>
            <a:ext cx="1102360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QDateTimeEdit用于创建编辑日期时间的控件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，可以使用键盘的上下按钮来增加或者减少日期时间值。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1700530" y="2188210"/>
          <a:ext cx="9007475" cy="36709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31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7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setDisplayFormat()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设置时间日期格式：</a:t>
                      </a:r>
                    </a:p>
                    <a:p>
                      <a:pPr marL="285750" indent="-2857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yyyy，代表年份，4位数的数值</a:t>
                      </a:r>
                    </a:p>
                    <a:p>
                      <a:pPr marL="285750" indent="-2857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MM，代表月份，取值范围为01~12</a:t>
                      </a:r>
                    </a:p>
                    <a:p>
                      <a:pPr marL="285750" indent="-2857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dd，代表日，取值范围为01~31</a:t>
                      </a:r>
                    </a:p>
                    <a:p>
                      <a:pPr marL="285750" indent="-2857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HH，代表小时，取值范围为00~23</a:t>
                      </a:r>
                    </a:p>
                    <a:p>
                      <a:pPr marL="285750" indent="-2857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mm，代表分钟，取值范围为00~59s</a:t>
                      </a:r>
                    </a:p>
                    <a:p>
                      <a:pPr marL="285750" indent="-285750" fontAlgn="auto">
                        <a:lnSpc>
                          <a:spcPct val="150000"/>
                        </a:lnSpc>
                        <a:buFont typeface="Wingdings" panose="05000000000000000000" charset="0"/>
                        <a:buChar char="Ø"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s，代表秒，取值范围为00~59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setDateTime(Union[QDateTime, datetime.datetime])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设置具体的时间和日期，参数为QDateTime类型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993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12.3.5 </a:t>
            </a:r>
            <a:r>
              <a:rPr sz="2400" dirty="0">
                <a:sym typeface="+mn-ea"/>
              </a:rPr>
              <a:t>项目PyQt6信号与槽的使用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2870" y="2228850"/>
            <a:ext cx="944689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信号（Signal）和槽（Slot）是Qt中的核心机制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，也同样适用于PyQt中对象之间的通信，所有继承于QWidget的控件都支持信号与槽机制。当信号发射时，连接的槽函数会自动执行，在PyQt6中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信号与槽通过object.signal.connect()方法连接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。一个信号可以连接多个槽，一个信号可以连接另一个信号，一个槽可以监听多个信号。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21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12.3.5 </a:t>
            </a:r>
            <a:r>
              <a:rPr sz="2400" dirty="0">
                <a:sym typeface="+mn-ea"/>
              </a:rPr>
              <a:t>项目PyQt6信号与槽的使用</a:t>
            </a:r>
            <a:r>
              <a:rPr lang="en-US" sz="2400" dirty="0">
                <a:sym typeface="+mn-ea"/>
              </a:rPr>
              <a:t>-</a:t>
            </a:r>
            <a:r>
              <a:rPr sz="2400" b="1" dirty="0">
                <a:sym typeface="+mn-ea"/>
              </a:rPr>
              <a:t>内置信号和槽函数的连接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09955" y="1452245"/>
            <a:ext cx="100164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内置信号有多种形式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，例如标题改变windowTitleChanged，文本内容改变textChanged，按钮被点击clicked，按钮被按下pressed等。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9955" y="2282190"/>
            <a:ext cx="6583045" cy="413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MyWidget(QWidget):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__init__(self):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QWidget.__init__(self)               #继承父类QWidget的属性、方法等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self.resize(300,100)                   #设置窗口大小为300,100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self.setWindowTitle("内置信号与槽函数的连接")   #设置窗口标题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 = QPushButton(self)            #创建一个按钮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button.setText("这是一个按钮")         #设置按钮的文本内容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建立信号与槽之间的连接，信号为按钮点击clicked，槽函数仅传递函数名，即窗口关闭函数close()的函数名close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button.clicked.connect(self.close)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app = QApplication(sys.argv)            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 = MyWidget()                #创建自定义的窗口类MyWidget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window.show()                             #显示窗口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sys.exit(app.exec())                      #确保窗口主循环安全结束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27380" y="2265045"/>
            <a:ext cx="6961505" cy="405701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12.32运行后的窗口显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520" y="3581400"/>
            <a:ext cx="3474720" cy="153162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7357110" y="4283710"/>
            <a:ext cx="740410" cy="44513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089150"/>
            <a:ext cx="245110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点击按钮时关闭窗口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9041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12.3.5 </a:t>
            </a:r>
            <a:r>
              <a:rPr sz="2400" dirty="0">
                <a:sym typeface="+mn-ea"/>
              </a:rPr>
              <a:t>项目PyQt6信号与槽的使用</a:t>
            </a:r>
            <a:r>
              <a:rPr lang="en-US" sz="2400" dirty="0">
                <a:sym typeface="+mn-ea"/>
              </a:rPr>
              <a:t>-</a:t>
            </a:r>
            <a:r>
              <a:rPr sz="2400" b="1" dirty="0">
                <a:sym typeface="+mn-ea"/>
              </a:rPr>
              <a:t>内置信号和自定义槽函数的连接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62075" y="1668145"/>
            <a:ext cx="5464810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PyQt6.QtWidgets import *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sys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MyWidget(QWidget):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__init__(self):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QWidget.__init__(self)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self.resize(400,100)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self.setWindowTitle("内置信号与自定义槽函数的连接")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 = QPushButton(self)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button.setText("点击按钮改变窗口标题")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#clicked信号与槽函数button_change连接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button.clicked.connect(self.button_change)  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button_change(self):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self.setWindowTitle("按钮已点击")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app = QApplication(sys.argv)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 = MyWidget()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window.show()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sys.exit(app.exec())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13410" y="1667510"/>
            <a:ext cx="6961505" cy="473583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7343140" y="4014470"/>
            <a:ext cx="740410" cy="44513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32450" y="1586865"/>
            <a:ext cx="2451100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点击按钮时，改变窗口标题为“按钮已点击”</a:t>
            </a:r>
          </a:p>
        </p:txBody>
      </p:sp>
      <p:pic>
        <p:nvPicPr>
          <p:cNvPr id="9" name="图片 8" descr="图12.33-（1）-点击按钮改变窗口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0" y="2614930"/>
            <a:ext cx="3838575" cy="1276350"/>
          </a:xfrm>
          <a:prstGeom prst="rect">
            <a:avLst/>
          </a:prstGeom>
        </p:spPr>
      </p:pic>
      <p:pic>
        <p:nvPicPr>
          <p:cNvPr id="10" name="图片 9" descr="图12.33-（2）- 点击按钮改变窗口标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4648835"/>
            <a:ext cx="3857625" cy="128587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9806305" y="3719195"/>
            <a:ext cx="255905" cy="929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4065" y="5189220"/>
            <a:ext cx="3217545" cy="1476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077528236"/>
                </a:ext>
              </a:extLst>
            </a:pP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当槽函数中的语句仅有一行时，可以将槽函数写成匿名函数的形式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，第11~13行可以替换为以下代码：</a:t>
            </a:r>
          </a:p>
          <a:p>
            <a:pPr indent="304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077528236"/>
                </a:ext>
              </a:extLst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button.clicked.connect(lambda : self.setWindowTitle("按钮已点击"))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12.3.5 </a:t>
            </a:r>
            <a:r>
              <a:rPr sz="2400" dirty="0">
                <a:sym typeface="+mn-ea"/>
              </a:rPr>
              <a:t>项目PyQt6信号与槽的使用</a:t>
            </a:r>
            <a:r>
              <a:rPr lang="en-US" sz="2400" dirty="0">
                <a:sym typeface="+mn-ea"/>
              </a:rPr>
              <a:t>-</a:t>
            </a:r>
            <a:r>
              <a:rPr sz="2400" b="1" dirty="0">
                <a:sym typeface="+mn-ea"/>
              </a:rPr>
              <a:t>槽函数的传参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2235" y="1804035"/>
            <a:ext cx="94468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槽函数的传参可以使用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functools模块中的partial对象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46550" y="3013710"/>
            <a:ext cx="39001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from functools import partial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partial(func[,*args][, **keywords])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130425" y="2717800"/>
            <a:ext cx="7930515" cy="142240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046720" y="3623945"/>
            <a:ext cx="3137535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func为函数名，*args以及**keywords为向函数func传递的参数。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12.3.5 </a:t>
            </a:r>
            <a:r>
              <a:rPr sz="2400" dirty="0">
                <a:sym typeface="+mn-ea"/>
              </a:rPr>
              <a:t>项目PyQt6信号与槽的使用</a:t>
            </a:r>
            <a:r>
              <a:rPr lang="en-US" sz="2400" dirty="0">
                <a:sym typeface="+mn-ea"/>
              </a:rPr>
              <a:t>-</a:t>
            </a:r>
            <a:r>
              <a:rPr sz="2400" b="1" dirty="0">
                <a:sym typeface="+mn-ea"/>
              </a:rPr>
              <a:t>槽函数的传参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9510" y="1742440"/>
            <a:ext cx="5869305" cy="458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PyQt6.QtWidgets import *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functools import partial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sys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 MyWidget(QWidget):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__init__(self):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QWidget.__init__(self)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self.resize(300,100)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self.setWindowTitle("槽函数的传参")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 = QPushButton(self)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button.setText("点击按钮改变窗口标题")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clicked信号与槽函数button_change连接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button.clicked.connect(partial(self.button_change,"小千"))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def button_change(self,name):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self.setWindowTitle(f"{name}，你好！")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'__main__':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app = QApplication(sys.argv)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 = MyWidget()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window.show()</a:t>
            </a:r>
          </a:p>
          <a:p>
            <a:pPr marL="342900" indent="-342900" fontAlgn="auto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sys.exit(app.exec())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13410" y="1668145"/>
            <a:ext cx="6961505" cy="473583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7343140" y="4014470"/>
            <a:ext cx="740410" cy="44513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32450" y="1586865"/>
            <a:ext cx="2451100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点击按钮时，改变窗口标题为“小千，你好！”</a:t>
            </a:r>
          </a:p>
        </p:txBody>
      </p:sp>
      <p:pic>
        <p:nvPicPr>
          <p:cNvPr id="15" name="图片 14" descr="图12.34-（1）-点击按钮改变窗口标题为“小千，你好！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40" y="2536190"/>
            <a:ext cx="3378835" cy="1478280"/>
          </a:xfrm>
          <a:prstGeom prst="rect">
            <a:avLst/>
          </a:prstGeom>
        </p:spPr>
      </p:pic>
      <p:pic>
        <p:nvPicPr>
          <p:cNvPr id="16" name="图片 15" descr="图12.34-（2）-点击按钮改变窗口标题为“小千，你好！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40" y="4459605"/>
            <a:ext cx="3444240" cy="148971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9806305" y="3719195"/>
            <a:ext cx="255905" cy="929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endParaRPr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295" y="1586865"/>
            <a:ext cx="975677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以下将对项目的界面设计进行介绍，主要包括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项目界面所用控件、布局以及界面之间的关系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。注意项目中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所有的对话框均选择应用程序模态（ApplicationModel）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，阻止和其它所有窗口进行交互。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图12.35 项目界面间关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0" y="2924810"/>
            <a:ext cx="5897880" cy="31032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17295" y="3020060"/>
            <a:ext cx="2734310" cy="5067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项目界面间关系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用户登录界面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295" y="1586865"/>
            <a:ext cx="1017397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用户登录界面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以管理员登录则跳转用户管理界面，以学生登录则跳转学生心理自测界面，以心理教师登录则跳转心理教师辅导界面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。用户登录界面存放在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login.ui文件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中（对应于login.py文件）</a:t>
            </a:r>
          </a:p>
        </p:txBody>
      </p:sp>
      <p:pic>
        <p:nvPicPr>
          <p:cNvPr id="6" name="图片 5" descr="图12.36 用户登录界面的控件及布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0" y="2508885"/>
            <a:ext cx="5572760" cy="38150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用户管理界面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9015" y="1586865"/>
            <a:ext cx="101739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用户管理界面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用于管理心理教师和学生的信息，可以进行添加、编辑和删除操作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点击“搜索”按钮可以按照条件对记录进行检索并显示在表格中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。用户管理界面存放于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admin.ui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中（对应于admin.py文件）。</a:t>
            </a:r>
          </a:p>
        </p:txBody>
      </p:sp>
      <p:pic>
        <p:nvPicPr>
          <p:cNvPr id="4" name="图片 3" descr="图12.37 用户管理界面的控件及布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2416810"/>
            <a:ext cx="5751830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用户管理界面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9015" y="1586865"/>
            <a:ext cx="101739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选中一列数据，点击“删除”按钮即可对数据项进行删除。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点击“添加”或者“编辑”按钮，会弹出可以编辑教师或者学生信息的对话框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，对话框存放于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teacher_detail.ui和student_detail.ui文件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中（对应于teacher_detail.py和student_detail.py文件）。</a:t>
            </a:r>
          </a:p>
        </p:txBody>
      </p:sp>
      <p:pic>
        <p:nvPicPr>
          <p:cNvPr id="6" name="图片 5" descr="图12.38 弹出的对话框控件及布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785745"/>
            <a:ext cx="3796665" cy="362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12.2.1 </a:t>
            </a:r>
            <a:r>
              <a:rPr sz="2400" dirty="0" err="1">
                <a:sym typeface="+mn-ea"/>
              </a:rPr>
              <a:t>SQLite数据库简介</a:t>
            </a:r>
            <a:endParaRPr lang="en-US" sz="2400" b="1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79855" y="2345055"/>
            <a:ext cx="943229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数据库是长期存储在计算机内有组织、可共享的大量数据的集合，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关系型数据库包括SQLite、Microsoft Access、MYSQL等，非关系型数据库（一般指NoSQL）包括Redis、Amazon DynamoDB等。其中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SQLite是轻量级、基于磁盘文件的数据库管理系统，它无需在系统中进行配置，自给自足，不需要任何外部的依赖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，而且每个数据库完全存储在单个跨平台的磁盘文件中。由于SQLite的以上特点，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本项目选用它进行数据管理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学生心理自测界面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9405" y="1775460"/>
            <a:ext cx="41789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学生心理自测界面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用于学生进行心理自测，对自测结果进行查看以及学生修改登录密码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。学生心理自测界面存放于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student.ui文件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中（对应于student.py）。</a:t>
            </a:r>
          </a:p>
        </p:txBody>
      </p:sp>
      <p:pic>
        <p:nvPicPr>
          <p:cNvPr id="4" name="图片 3" descr="图12.39-（a）-学生心理自测界面控件及布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72" y="1126490"/>
            <a:ext cx="4127285" cy="2520000"/>
          </a:xfrm>
          <a:prstGeom prst="rect">
            <a:avLst/>
          </a:prstGeom>
        </p:spPr>
      </p:pic>
      <p:pic>
        <p:nvPicPr>
          <p:cNvPr id="7" name="图片 6" descr="图12.39-（b）-学生心理自测界面控件及布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05" y="3793490"/>
            <a:ext cx="4146926" cy="2520000"/>
          </a:xfrm>
          <a:prstGeom prst="rect">
            <a:avLst/>
          </a:prstGeom>
        </p:spPr>
      </p:pic>
      <p:pic>
        <p:nvPicPr>
          <p:cNvPr id="8" name="图片 7" descr="图12.39-（c）-学生心理自测界面控件及布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793490"/>
            <a:ext cx="4128000" cy="252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06305" y="892810"/>
            <a:ext cx="1805305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“抑郁症测试”页面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1630" y="3552825"/>
            <a:ext cx="208661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“查看已测结果”页面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06305" y="3793490"/>
            <a:ext cx="1805305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“修改密码”页面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学生心理自测界面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650" y="1544320"/>
            <a:ext cx="393128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学生点击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开始测试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按钮，即会出现心理测试题目及选项。</a:t>
            </a:r>
          </a:p>
        </p:txBody>
      </p:sp>
      <p:pic>
        <p:nvPicPr>
          <p:cNvPr id="9" name="图片 8" descr="图12.40 心理测试题目及选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2281555"/>
            <a:ext cx="3829050" cy="2295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06850" y="3060065"/>
            <a:ext cx="37604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当测试结果是有抑郁倾向时，会出现“选择辅导老师”按钮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15" name="图片 14" descr="图12.41 “选择辅导老师”按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3886200"/>
            <a:ext cx="4177665" cy="25761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928610" y="1424940"/>
            <a:ext cx="424688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点击图中的“选择辅导老师”按钮，会弹出选择辅导老师的对话框，存放于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choice_teacher.ui文件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中（对应于choice_teacher.py文件）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 descr="图12.42 选择辅导老师的对话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120" y="2485390"/>
            <a:ext cx="3706495" cy="339598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 rot="2100000">
            <a:off x="3555365" y="4399915"/>
            <a:ext cx="767715" cy="51943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9080000">
            <a:off x="7842250" y="4255135"/>
            <a:ext cx="767715" cy="51943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学生心理自测界面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7720" y="1867535"/>
            <a:ext cx="51847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对于“查看已测结果”页面，表格最后一列“查看详情”设置为按钮控件，文本内容为“查看”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16040" y="1867535"/>
            <a:ext cx="53454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点击“查看”按钮，会弹出对话框，显示记录详情。对话框存放于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record_detail.ui文件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中（对应于record_detail.py文件）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5" name="图片 4" descr="图12.43 “查看已测结果”页面中的“查看”按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699385"/>
            <a:ext cx="5608320" cy="3455670"/>
          </a:xfrm>
          <a:prstGeom prst="rect">
            <a:avLst/>
          </a:prstGeom>
        </p:spPr>
      </p:pic>
      <p:pic>
        <p:nvPicPr>
          <p:cNvPr id="7" name="图片 6" descr="图12.44 记录详情对话框的控件及布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2604770"/>
            <a:ext cx="4374515" cy="355028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心理教师辅导界面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8250" y="1558290"/>
            <a:ext cx="950976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心理教师辅导界面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用于教师进行心理辅导，对选择自己的学生的心理测试结果进行查看，与学生约定咨询时间并提出咨询建议，修改登录密码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。心理教师辅导界面存放于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teacher.ui文件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中（对应于teacher.py）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 descr="图12.45 心理教师辅导界面控件及布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45" y="2896235"/>
            <a:ext cx="570357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12.3 </a:t>
            </a:r>
            <a:r>
              <a:rPr lang="zh-CN" altLang="en-US" sz="3600" dirty="0">
                <a:sym typeface="+mn-ea"/>
              </a:rPr>
              <a:t>PyQt6 GUI界面设计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12.3.6 </a:t>
            </a:r>
            <a:r>
              <a:rPr sz="2400" dirty="0" err="1">
                <a:sym typeface="+mn-ea"/>
              </a:rPr>
              <a:t>项目界面设计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心理教师辅导界面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9770" y="1652270"/>
            <a:ext cx="550799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在“学生情况”页面中，表格最后一列“辅导”设置为按钮控件，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如果学生未被辅导，则按钮文本设置为“辅导”；如果学生已被辅导，则按钮文本显示为“查看”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9035" y="1652270"/>
            <a:ext cx="53454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点击按钮，会弹出对话框，显示学生具体详情。对话框存放于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tutor_detail.ui文件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中（对应于tutor_detail.py文件）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24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2862580"/>
            <a:ext cx="5128895" cy="312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图片 9" descr="图12.47学生情况详情对话框的控件及布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10" y="2389505"/>
            <a:ext cx="5110480" cy="37706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8734" y="396003"/>
            <a:ext cx="28525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12.4</a:t>
            </a:r>
          </a:p>
          <a:p>
            <a:pPr algn="ctr"/>
            <a:r>
              <a:rPr lang="zh-CN" altLang="en-US" sz="2800" b="1" dirty="0"/>
              <a:t>系统总体设计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C8E1E1-212C-407A-B87F-ADF4B5F1514C}"/>
              </a:ext>
            </a:extLst>
          </p:cNvPr>
          <p:cNvSpPr txBox="1"/>
          <p:nvPr/>
        </p:nvSpPr>
        <p:spPr>
          <a:xfrm>
            <a:off x="6993255" y="2346325"/>
            <a:ext cx="32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程序设计思路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D8F992-B67C-4E0A-AAB1-EAC352CF714E}"/>
              </a:ext>
            </a:extLst>
          </p:cNvPr>
          <p:cNvSpPr txBox="1"/>
          <p:nvPr/>
        </p:nvSpPr>
        <p:spPr>
          <a:xfrm>
            <a:off x="6993255" y="3727450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系统模块设计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12.4 </a:t>
            </a:r>
            <a:r>
              <a:rPr lang="zh-CN" altLang="en-US" sz="3600" dirty="0">
                <a:sym typeface="+mn-ea"/>
              </a:rPr>
              <a:t>系统总体设计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12.4.1 </a:t>
            </a:r>
            <a:r>
              <a:rPr sz="2400" dirty="0" err="1">
                <a:sym typeface="+mn-ea"/>
              </a:rPr>
              <a:t>程序设计思路</a:t>
            </a:r>
            <a:endParaRPr lang="en-US" sz="2400" b="1" dirty="0">
              <a:sym typeface="+mn-ea"/>
            </a:endParaRPr>
          </a:p>
        </p:txBody>
      </p:sp>
      <p:pic>
        <p:nvPicPr>
          <p:cNvPr id="6" name="图片 5" descr="图12.48项目程序设计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15" y="1126490"/>
            <a:ext cx="5495925" cy="53206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12.4 </a:t>
            </a:r>
            <a:r>
              <a:rPr lang="zh-CN" altLang="en-US" sz="3600" dirty="0">
                <a:sym typeface="+mn-ea"/>
              </a:rPr>
              <a:t>系统总体设计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12.4.2 </a:t>
            </a:r>
            <a:r>
              <a:rPr sz="2400" dirty="0" err="1">
                <a:sym typeface="+mn-ea"/>
              </a:rPr>
              <a:t>系统模块设计</a:t>
            </a:r>
            <a:endParaRPr lang="en-US" sz="2400" b="1" dirty="0">
              <a:sym typeface="+mn-ea"/>
            </a:endParaRPr>
          </a:p>
        </p:txBody>
      </p:sp>
      <p:pic>
        <p:nvPicPr>
          <p:cNvPr id="4" name="图片 3" descr="图12.49系统模块设计及模块间关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" y="1990725"/>
            <a:ext cx="10984230" cy="28759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740" y="367665"/>
            <a:ext cx="29057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12.5</a:t>
            </a:r>
          </a:p>
          <a:p>
            <a:pPr algn="ctr"/>
            <a:r>
              <a:rPr lang="zh-CN" altLang="en-US" sz="2800" b="1" dirty="0"/>
              <a:t>系统详细设计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22FD0-3956-4E90-A3EC-E90C8F4E1426}"/>
              </a:ext>
            </a:extLst>
          </p:cNvPr>
          <p:cNvSpPr txBox="1"/>
          <p:nvPr/>
        </p:nvSpPr>
        <p:spPr>
          <a:xfrm>
            <a:off x="6920547" y="2041842"/>
            <a:ext cx="32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用户登录功能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D65B14-9C1C-4935-81E0-84BC084FA717}"/>
              </a:ext>
            </a:extLst>
          </p:cNvPr>
          <p:cNvSpPr txBox="1"/>
          <p:nvPr/>
        </p:nvSpPr>
        <p:spPr>
          <a:xfrm>
            <a:off x="6920547" y="2626994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用户管理功能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707EFB-71B2-4CF2-A31F-A20174F3C21D}"/>
              </a:ext>
            </a:extLst>
          </p:cNvPr>
          <p:cNvSpPr txBox="1"/>
          <p:nvPr/>
        </p:nvSpPr>
        <p:spPr>
          <a:xfrm>
            <a:off x="6920547" y="3207702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心理测试功能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322F60-D374-478B-B28A-390AB84C7259}"/>
              </a:ext>
            </a:extLst>
          </p:cNvPr>
          <p:cNvSpPr txBox="1"/>
          <p:nvPr/>
        </p:nvSpPr>
        <p:spPr>
          <a:xfrm>
            <a:off x="6920547" y="3788410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心理辅导功能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61FFC-6A8D-4B80-8401-C7F962B45819}"/>
              </a:ext>
            </a:extLst>
          </p:cNvPr>
          <p:cNvSpPr txBox="1"/>
          <p:nvPr/>
        </p:nvSpPr>
        <p:spPr>
          <a:xfrm>
            <a:off x="6920547" y="4369118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修改密码功能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12.5.1 </a:t>
            </a:r>
            <a:r>
              <a:rPr sz="2400" dirty="0" err="1">
                <a:sym typeface="+mn-ea"/>
              </a:rPr>
              <a:t>用户登录功能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界面控件名称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4915" y="1586865"/>
            <a:ext cx="9509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用户登录界面所用的控件名称（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login.ui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图12.50用户登录界面所用的控件名称（login.ui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2093595"/>
            <a:ext cx="606742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12.2.1 </a:t>
            </a:r>
            <a:r>
              <a:rPr sz="2400" dirty="0" err="1">
                <a:sym typeface="+mn-ea"/>
              </a:rPr>
              <a:t>SQLite数据库简介</a:t>
            </a:r>
            <a:endParaRPr lang="en-US" sz="2400" b="1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39190" y="1586865"/>
            <a:ext cx="1003808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数据库的可视化展示会运用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数据库管理工具Navicat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。使用Navicat创建一个SQLite数据库mental_test.db。</a:t>
            </a:r>
          </a:p>
        </p:txBody>
      </p:sp>
      <p:pic>
        <p:nvPicPr>
          <p:cNvPr id="4" name="图片 3" descr="图12.2在Navicat中新建SQLite连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05" y="2508885"/>
            <a:ext cx="5169535" cy="365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图12.3创建数据库mental_test.d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0" y="2508885"/>
            <a:ext cx="3054350" cy="3650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6659245" y="4244340"/>
            <a:ext cx="875030" cy="43116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12.5.1 </a:t>
            </a:r>
            <a:r>
              <a:rPr sz="2400" dirty="0" err="1">
                <a:sym typeface="+mn-ea"/>
              </a:rPr>
              <a:t>用户登录功能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方法及其实现功能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190" y="1757680"/>
            <a:ext cx="9509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用户登录功能实现在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mental_test.py文件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998345" y="2435860"/>
          <a:ext cx="8194675" cy="263334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0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3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实现功能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所属类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__init__()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初始化界面，建立信号与槽的连接，设置快捷方式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Login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verify()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验证用户登录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Login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main()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初始化系统应用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无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12.5.1 </a:t>
            </a:r>
            <a:r>
              <a:rPr sz="2400" dirty="0" err="1">
                <a:sym typeface="+mn-ea"/>
              </a:rPr>
              <a:t>用户登录功能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</a:t>
            </a:r>
            <a:r>
              <a:rPr lang="en-US" sz="2400" b="1" dirty="0">
                <a:sym typeface="+mn-ea"/>
              </a:rPr>
              <a:t>-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__init__()方法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19325" y="2624455"/>
            <a:ext cx="77546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__init__(self):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QWidget.__init__(self)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loginui.setupUi(self)  # 使loginui中的设计展示在用户登录窗口上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loginui.pushButton.clicked.connect(self.verify)  # 建立pushButton按钮clicked信号与槽函数verify()的连接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loginui.pushButton.setShortcut(Qt.Key.Key_Return)  # 设置快捷方式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3030" y="2168525"/>
            <a:ext cx="9427210" cy="3219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12.5.1 </a:t>
            </a:r>
            <a:r>
              <a:rPr sz="2400" dirty="0" err="1">
                <a:sym typeface="+mn-ea"/>
              </a:rPr>
              <a:t>用户登录功能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程序的具体实现-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verify()方法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7505" y="2005330"/>
            <a:ext cx="58953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verify(self):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username = loginui.lineEdit.text()    # 获取lineEdit的文本内容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password = loginui.lineEdit_2.text()  # 获取lineEdit_2的文本内容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从数据库user表中查找id为username，password为password的记录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f"SELECT * FROM user WHERE id ='{username}' AND password = '{password}'"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                         # 执行sql语句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res = cursor.fetchone()                 # 取出查询记录中的第一条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res is None:                                # 如果记录为空，说明用户名或密码有误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mb.critical(self, "提示", "用户名或密码有误")  # 创建严重警告对话框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loginui.lineEdit_2.setText("")     # 清空lineEdit_2的内容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mb.show()                               # 显示对话框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11455" y="1572895"/>
            <a:ext cx="11743690" cy="47256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23610" y="1775460"/>
            <a:ext cx="5842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res[2] == "管理员":                  # 登录人员为管理员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 = admin_func.Admin()  # 调用管理员界面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self.close()                           # 关闭当前登录界面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self.window2.show()                   # 显示管理员界面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self.window2.setWindowIcon(QIcon("icons:mental_test.png"))  # 设置图标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res[2] == "学生":                    # 登录人员为学生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 = student_func.Student(username)  # 调用学生自测界面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self.close()                           # 关闭当前登录界面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self.window2.show()                   # 显示学生自测界面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self.window2.setWindowIcon(QIcon("icons:mental_test.png")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res[2] == "老师":                    # 登录人员为教师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 = teacher_func.Teacher(username)  # 调用教师辅导界面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self.close()                           # 关闭当前登录界面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self.window2.show()                   # 显示教师辅导界面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3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self.window2.setWindowIcon(QIcon("icons:mental_test.png"))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12.5.1 </a:t>
            </a:r>
            <a:r>
              <a:rPr sz="2400" dirty="0" err="1">
                <a:sym typeface="+mn-ea"/>
              </a:rPr>
              <a:t>用户登录功能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程序的具体实现-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main()方法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19325" y="2625090"/>
            <a:ext cx="77546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main():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app = QApplication(sys.argv)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 = Login()                   #创建控件类Login的实例对象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window.setWindowIcon(QIcon("icons:mental_test.png"))    #设置图标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window.show()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sys.exit(app.exec())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383030" y="2168525"/>
            <a:ext cx="9427210" cy="3219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界面控件名称</a:t>
            </a:r>
            <a:endParaRPr lang="en-US" sz="2400" b="1" dirty="0">
              <a:sym typeface="+mn-ea"/>
            </a:endParaRPr>
          </a:p>
        </p:txBody>
      </p:sp>
      <p:pic>
        <p:nvPicPr>
          <p:cNvPr id="4" name="图片 3" descr="图12.51-（a）-管理员界面所用的控件名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90" y="1518920"/>
            <a:ext cx="3408325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图12.51-（b）-管理员界面所用的控件名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595" y="1518920"/>
            <a:ext cx="2444042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 descr="图12.51-（c）-管理员界面所用的控件名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590" y="4035425"/>
            <a:ext cx="3418809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 descr="图12.51-（d）-管理员界面所用的控件名称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25" y="4035425"/>
            <a:ext cx="2675114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69900" y="1775460"/>
            <a:ext cx="21145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“心理教师信息”页面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（admin.ui）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43415" y="1875790"/>
            <a:ext cx="21145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“教师信息”对话框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（teacher_detail.ui）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9900" y="4790440"/>
            <a:ext cx="21145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“学生信息”页面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（admin.ui）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85020" y="4790440"/>
            <a:ext cx="21145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“学生信息”对话框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（student_detail.ui）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方法及其实现功能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475" y="1946910"/>
            <a:ext cx="24638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1740828767"/>
                </a:ext>
              </a:extLst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用户管理功能实现在</a:t>
            </a:r>
            <a:r>
              <a:rPr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admin_func.py文件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endParaRPr 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487295" y="1586865"/>
          <a:ext cx="8806180" cy="47275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6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实现功能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所属类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__init__()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初始化界面，显示教师和写生信息，建立信号与槽的连接，设置快捷方式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show_teacher_info(self,para="")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展示教师信息，para参数为字符串格式，用于查找信息的SQL语句条件拼接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search_teacher()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检索教师信息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add_teacher()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初始化添加教师信息对话框，建立信号与槽的连接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add_Tbutton()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添加教师对话框中“确定”按钮的槽函数，用于添加教师信息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edit_teacher()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初始化编辑教师信息对话框，建立信号与槽的连接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edit_Tbutton()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编辑教师对话框中“确定”按钮的槽函数，用于编辑教师信息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del_teacher()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初始化删除教师信息提示框，建立信号与槽的连接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change_Tbutton()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删除教师信息提示框中按钮的槽函数，用于删除教师信息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show_student_info(self,para="")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展示学生信息，para参数为字符串格式，用于查找信息的SQL语句条件拼接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search_student()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检索学生信息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add_student()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初始化添加学生信息对话框，建立信号与槽的连接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add_Sbutton()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添加学生对话框中“确定”按钮的槽函数，用于添加学生信息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edit_student()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初始化编辑学生信息对话框，建立信号与槽的连接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edit_Sbutton()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编辑学生对话框中“确定”按钮的槽函数，用于编辑学生信息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del_student()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初始化删除学生信息提示框，建立信号与槽的连接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change_Sbutton()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删除学生信息提示框中按钮的槽函数，用于删除学生信息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  <a:cs typeface="Wingdings" panose="05000000000000000000" charset="0"/>
                        </a:rPr>
                        <a:t>Admin</a:t>
                      </a:r>
                      <a:endParaRPr lang="en-US" altLang="en-US" sz="1200">
                        <a:latin typeface="微软雅黑" panose="020B0503020204020204" charset="-122"/>
                        <a:ea typeface="微软雅黑" panose="020B0503020204020204" charset="-122"/>
                        <a:cs typeface="Wingdings" panose="05000000000000000000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</a:t>
            </a:r>
            <a:r>
              <a:rPr lang="en-US" sz="2400" b="1" dirty="0">
                <a:sym typeface="+mn-ea"/>
              </a:rPr>
              <a:t>-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__init__()方法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92020" y="1885315"/>
            <a:ext cx="81857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__init__(self):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QWidget.__init__(self)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adminui.setupUi(self)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self.show_teacher_info()  # 展示教师信息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self.show_student_info()  # 展示学生信息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adminui.addTButton.clicked.connect(self.add_teacher)  # 添加教师信息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adminui.editTButton.clicked.connect(self.edit_teacher)#编辑教师信息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adminui.delTButton.clicked.connect(self.del_teacher)  # 删除教师信息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adminui.searchTButton.clicked.connect(self.search_teacher)#检索教师信息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adminui.searchTButton.setShortcut(Qt.Key.Key_Return)#设置快捷键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2395" y="1764030"/>
            <a:ext cx="9427210" cy="40271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show_teacher_info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(self,para="")方法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9890" y="1885315"/>
            <a:ext cx="887285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show_teacher_info(self, para=""):  # para用于SQL语句的拼接，按条件进行查询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f"SELECT * FROM teacher {para} ORDER BY id"  # 按照id排列教师信息，当para为None时，则显示所有信息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teacher_list = cursor.fetchall()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adminui.teacherTab.setRowCount(len(teacher_list))  # 按照教师个数设置表格行数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row in range(len(teacher_list)):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for cell in range(len(teacher_list[row])):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adminui.teacherTab.setItem(row, cell, QTableWidgetItem(teacher_list[row][cell]))  # 将数据库中取出的数据逐个填入单元格中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382395" y="1764030"/>
            <a:ext cx="9427210" cy="40271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search_teacher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3540" y="1883410"/>
            <a:ext cx="88855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search_teacher(self):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adminui.teacherBox.currentText() == "工号":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id = adminui.teacherEdit.text()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para = f'WHERE id LIKE "%{id}%"'  # 设置参数para为模糊查询工号id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self.show_teacher_info(para)  # 将para传入show_teacher_info()方法中重新显示列表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name = adminui.teacherEdit.text()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para = f'WHERE name LIKE "%{name}%"'  # 设置参数para为模糊查询姓名name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self.show_teacher_info(para)  # 将para传入show_teacher_info()方法中重新显示列表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42085" y="1883410"/>
            <a:ext cx="9427210" cy="351599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add_teacher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4190" y="1933575"/>
            <a:ext cx="86436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add_teacher(self):  # 创建添加教师时展示的对话框，设置按钮点击信号的槽函数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 = QDialog()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self.Tdialog.setWindowModality(Qt.WindowModality.ApplicationModal)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self.Tdialogui = teacher_detail.Ui_Dialog()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self.Tdialogui.setupUi(self.Tdialog)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self.Tdialogui.okButton.clicked.connect(self.add_Tbutton)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self.Tdialogui.cancelButton.clicked.connect(self.Tdialog.close)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self.Tdialog.show()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self.Tdialog.exec()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42085" y="1883410"/>
            <a:ext cx="9427210" cy="351599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12.2 </a:t>
            </a:r>
            <a:r>
              <a:rPr lang="zh-CN" altLang="en-US" sz="3600" dirty="0">
                <a:sym typeface="+mn-ea"/>
              </a:rPr>
              <a:t>数据库设计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12.2.2 </a:t>
            </a:r>
            <a:r>
              <a:rPr sz="2400" dirty="0" err="1">
                <a:sym typeface="+mn-ea"/>
              </a:rPr>
              <a:t>SQLite数据库的基本语法</a:t>
            </a:r>
            <a:endParaRPr lang="en-US" sz="2400" b="1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39190" y="1586865"/>
            <a:ext cx="1003808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SQLite数据库中的语句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不区分大小写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，GLOB和glob除外，因为它们有不同的含义。SQLite数据库的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单行注释以“--”为标志，多行注释以“/*”开始，以“*/”为终止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语句之间以英文分号“;”作为结束标志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。存储在SQLite数据库中的值，可以分为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5个存储类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1939925" y="2924810"/>
          <a:ext cx="8311515" cy="25603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5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存储类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NULL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存储一个NULL值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INTEGER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存储一个带符号的整数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REAL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存储一个浮点值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存储一个文本字符串，编码格式为UTF-8、UTF-16BE或UTF-16LE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BLOB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存储一个blob数据，根据它的输入进行存储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168390" y="5605780"/>
            <a:ext cx="5741035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SQLite中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没有单独存储日期或者时间的存储类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，可以将日期和时间存储为TEXT类型，存储格式为“YYYY-MM-DD HH:MM:SS.SSS”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add_Tbutton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4030" y="1755140"/>
            <a:ext cx="53174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add_Tbutton(self):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id = self.Tdialogui.idEdit.text()       # 获取对话框中工号信息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name = self.Tdialogui.nameEdit.text()  # 获取对话框中姓名信息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sex = self.Tdialogui.sexBox.currentText()  # 获取对话框中性别信息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select_sql = f"SELECT id FROM user;"  # 取出数据库中user表中所有信息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cursor.execute(select_sql)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id_list = cursor.fetchall()              # 获取user表中的所有id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not id or not name or id.isspace() or name.isspace():  # 教师的工号或者姓名不能为空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mb.warning(self, "失败", "教师的工号和姓名不能为空！")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elif (id,) in id_list:                   # 工号已存在时提示不能添加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94030" y="1573530"/>
            <a:ext cx="11204575" cy="43326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61660" y="1659890"/>
            <a:ext cx="60369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mb.warning(self, "失败", "该人员已存在，不能添加！")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  # 工号不存在时可以添加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添加教师时，需要分别向teacher表和user表中增加一条数据，添加教师的同时为其分配用户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sql = f'INSERT INTO teacher (id,name,sex) VALUES("{id}","{name}","{sex}");' \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f'INSERT INTO user (id,password,role) VALUES("{id}","{id}","老师");'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cursor.executescript(sql)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con.commit()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"成功", "          添加教师成功！          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self.search_teacher()  # 添加教师信息后，更新教师信息显示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self.Tdialogui.idEdit.setText("")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self.Tdialogui.nameEdit.setText("")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edit_teacher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6915" y="1573530"/>
            <a:ext cx="531749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edit_teacher(self):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items = adminui.teacherTab.selectedItems()  # 获取表格中选择的记录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not items:  # 如果没有选择记录，则进行提示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"提示", "选中记录后才能编辑，请选择记录！")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            # 选择教师记录后对此记录进行编辑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 = QDialog()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self.Tdialog.setWindowModality(Qt.WindowModality.ApplicationModal)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 = teacher_detail.Ui_Dialog()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self.Tdialogui.setupUi(self.Tdialog)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06400" y="1573530"/>
            <a:ext cx="11379835" cy="47447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34405" y="1638300"/>
            <a:ext cx="575183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self.Tdialogui.idEdit.setText(items[0].text())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self.Tdialogui.nameEdit.setText(items[1].text())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使用index()函数得到记录中性别在("男","女")中的索引，再令下拉选择框显示索引位置的内容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self.Tdialogui.sexBox.setCurrentIndex(("男", "女").index(items[2].text()))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# 设置idEdit为只读形式，教师id不能修改，否则会影响登录时用户类型判断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self.Tdialogui.idEdit.setReadOnly(True)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self.Tdialogui.okButton.clicked.connect(self.edit_Tbutton)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self.Tdialogui.cancelButton.clicked.connect(self.Tdialog.close)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self.Tdialog.show()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self.Tdialog.exec()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edit_Tbutton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13000" y="1477010"/>
            <a:ext cx="736600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edit_Tbutton(self):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id = self.Tdialogui.idEdit.text()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name = self.Tdialogui.nameEdit.text()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sex = self.Tdialogui.sexBox.currentText()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not name:  # 姓名为空的时候无法提交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"提示", "姓名为空，无法提交！")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sql = f'UPDATE teacher set name="{name}",sex="{sex}" where id = "{id}"'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con.commit()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"成功", "编辑教师信息成功！")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self.search_teacher()  # 编辑教师信息后，更新教师信息显示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self.Tdialog.close()   # 关闭编辑对话框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16685" y="1573530"/>
            <a:ext cx="9184640" cy="48425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del_teacher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13000" y="1477010"/>
            <a:ext cx="736600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del_teacher(self):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items = adminui.teacherTab.selectedItems()  # 获取表格中选择的记录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not items:  # 如果没有选择，则提示不能删除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"提示", "选中记录后才能删除，请选择记录！")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else:  # 选择记录后，弹出提示框询问是否确认删除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self.mb.setText("您确认要删除记录吗？")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self.mb.setWindowTitle("确认提示")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yes = QMessageBox.ButtonRole.YesRole  # 定义按钮角色为Yes的按钮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self.mb.addButton("确定", yes)#给yes按钮命名为”确认“，并添加到提示框中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no = QMessageBox.ButtonRole.NoRole  # 定义按钮角色为No的按钮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self.mb.addButton("取消", no)#给no按钮命名为”取消“，并添加到提示框中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self.mb.buttonClicked.connect(partial(self.change_Tbutton, items[0].text()))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self.mb.show()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16685" y="1573530"/>
            <a:ext cx="9184640" cy="48425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12.5.2 </a:t>
            </a:r>
            <a:r>
              <a:rPr sz="2400" dirty="0" err="1">
                <a:sym typeface="+mn-ea"/>
              </a:rPr>
              <a:t>用户管理功能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change_Tbutton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21180" y="2259965"/>
            <a:ext cx="855027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change_Tbutton(self, id):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if self.mb.clickedButton().text() == "确定":  # 当点击提示框中的”确认“按钮后，执行删除操作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sql = f'DELETE FROM user WHERE id = "{id}";' \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f'DELETE FROM teacher WHERE id = "{id}"'#删除教师同步删除用户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cursor.executescript(sql)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con.commit()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 = QMessageBox()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mb.information(self, "成功", "提交成功！")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mb.setWindowModality(Qt.WindowModality.ApplicationModal)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self.search_teacher()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503680" y="1857375"/>
            <a:ext cx="9184640" cy="41287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界面控件名称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190" y="1478915"/>
            <a:ext cx="9509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心理测试界面所用的控件名称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图12.52-（a）-心理测试界面所用的控件名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" y="1985645"/>
            <a:ext cx="3514030" cy="2160000"/>
          </a:xfrm>
          <a:prstGeom prst="rect">
            <a:avLst/>
          </a:prstGeom>
        </p:spPr>
      </p:pic>
      <p:pic>
        <p:nvPicPr>
          <p:cNvPr id="7" name="图片 6" descr="图12.52-（b）-心理测试界面所用的控件名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55" y="1985645"/>
            <a:ext cx="3514030" cy="2160000"/>
          </a:xfrm>
          <a:prstGeom prst="rect">
            <a:avLst/>
          </a:prstGeom>
        </p:spPr>
      </p:pic>
      <p:pic>
        <p:nvPicPr>
          <p:cNvPr id="8" name="图片 7" descr="图12.52-（c）-心理测试界面所用的控件名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680" y="1985645"/>
            <a:ext cx="3496952" cy="2160000"/>
          </a:xfrm>
          <a:prstGeom prst="rect">
            <a:avLst/>
          </a:prstGeom>
        </p:spPr>
      </p:pic>
      <p:pic>
        <p:nvPicPr>
          <p:cNvPr id="9" name="图片 8" descr="图12.52-（d）-心理测试界面所用的控件名称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50" y="4253865"/>
            <a:ext cx="2328607" cy="2160000"/>
          </a:xfrm>
          <a:prstGeom prst="rect">
            <a:avLst/>
          </a:prstGeom>
        </p:spPr>
      </p:pic>
      <p:pic>
        <p:nvPicPr>
          <p:cNvPr id="10" name="图片 9" descr="图12.52-（e）-心理测试界面所用的控件名称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955" y="4253865"/>
            <a:ext cx="3497911" cy="2160000"/>
          </a:xfrm>
          <a:prstGeom prst="rect">
            <a:avLst/>
          </a:prstGeom>
        </p:spPr>
      </p:pic>
      <p:pic>
        <p:nvPicPr>
          <p:cNvPr id="11" name="图片 10" descr="图12.52-（f）-心理测试界面所用的控件名称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115" y="4253865"/>
            <a:ext cx="2633023" cy="2160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4135" y="3685540"/>
            <a:ext cx="147891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“抑郁症测试”页面（</a:t>
            </a:r>
            <a:r>
              <a:rPr lang="en-US"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student.ui</a:t>
            </a:r>
            <a:r>
              <a:rPr lang="zh-CN"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7965" y="1586865"/>
            <a:ext cx="1396365" cy="6451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点击“开始测试”按钮后页面（student.ui）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35260" y="1679575"/>
            <a:ext cx="139636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心理测试结束后页面（student.ui）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35" y="5768975"/>
            <a:ext cx="1600200" cy="6451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“选择辅导老师”对话框（choice_teacher.ui）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93795" y="5953760"/>
            <a:ext cx="1600200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“查看已测结果”页面（student.ui）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74330" y="4253865"/>
            <a:ext cx="178879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sz="1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“查看记录”对话框（record_detail.ui）</a:t>
            </a:r>
            <a:endParaRPr lang="zh-CN" altLang="en-US" sz="12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方法及其实现功能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9190" y="1465580"/>
            <a:ext cx="9509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心理测试功能实现在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student_func.py文件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187450" y="1972310"/>
          <a:ext cx="9817735" cy="411873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27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实现功能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所属类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__init__()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初始化界面，显示学生测试记录，建立信号与槽的连接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control_view()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显示心理测试题目及选项控件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data_process()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将数据库中取出的心理测试试题列表转化为列表类型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question_one()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显示第一道题目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question_all()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实现点击跳转下一题，显示后续所有题目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sum_score()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计算心理测试总分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display_result()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展示心理测试结果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choice_button()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显示选择辅导老师按钮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choice_widget()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显示选择辅导老师对话框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choice_teacher()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选择辅导老师对话框中列表控件点击的槽函数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show_record()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显示所有的测试记录（可以查看详情）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detail_display()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展示记录详情的对话框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Student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</a:t>
            </a:r>
            <a:r>
              <a:rPr lang="en-US" sz="2400" b="1" dirty="0">
                <a:sym typeface="+mn-ea"/>
              </a:rPr>
              <a:t>-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__init__()方法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43175" y="2040255"/>
            <a:ext cx="710755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__init__(self, username):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QWidget.__init__(self)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self.username = username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f'SELECT name FROM student WHERE id = "{username}"'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 = cursor.fetchone()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studentui.setupUi(self)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self.setWindowTitle(f"{student[0]}你好，欢迎参与学生心理测试")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studentui.pushButton.clicked.connect(self.control_view)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self.show_record()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383030" y="1912620"/>
            <a:ext cx="9427210" cy="40398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control_view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40305" y="1538605"/>
            <a:ext cx="7366000" cy="4912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control_view(self):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studentui.layoutWidget.setGeometry(QRect(190, 220, 431, 161))#设置控件位置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studentui.layoutWidget.setObjectName("layoutWidget")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studentui.gridLayout = QGridLayout(studentui.layoutWidget)#设置栅格布局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studentui.gridLayout.setContentsMargins(0, 0, 0, 0)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studentui.gridLayout.setObjectName("gridLayout")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font = QFont()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font.setPointSize(16)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#定义单选按钮，并将单选按钮显示在studentui上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 = QRadioButton(studentui.layoutWidget)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studentui.radioButton_1.setFont(font)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studentui.radioButton_1.setObjectName("radioButton")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studentui.gridLayout.addWidget(studentui.radioButton_1, 0, 0, 1, 1)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...省略其它三个单选按钮的定义，与radioButton_1类似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self.data_process()                          #对心理测试试题数据进行处理</a:t>
            </a:r>
          </a:p>
          <a:p>
            <a:pPr marL="342900" indent="-342900" fontAlgn="auto">
              <a:lnSpc>
                <a:spcPct val="14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self.question_one()                          #显示第一道题目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16685" y="1573530"/>
            <a:ext cx="9184640" cy="48425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12.5 </a:t>
            </a:r>
            <a:r>
              <a:rPr lang="zh-CN" altLang="en-US" sz="3600" dirty="0">
                <a:sym typeface="+mn-ea"/>
              </a:rPr>
              <a:t>系统详细设计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9190" y="1113155"/>
            <a:ext cx="866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12.5.3 </a:t>
            </a:r>
            <a:r>
              <a:rPr sz="2400" dirty="0" err="1">
                <a:sym typeface="+mn-ea"/>
              </a:rPr>
              <a:t>心理测试功能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程序的具体实现-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data_process</a:t>
            </a:r>
            <a:r>
              <a:rPr lang="en-US" sz="2400" b="1" dirty="0">
                <a:solidFill>
                  <a:srgbClr val="FF0000"/>
                </a:solidFill>
                <a:sym typeface="+mn-ea"/>
              </a:rPr>
              <a:t>()方法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2355" y="1663700"/>
            <a:ext cx="7353300" cy="448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data_process(self):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sql = "SELECT questions.question_id, title,	detail,	score FROM questions,option WHERE questions.question_id = option.question_id AND questions.questionaire_id = 1"   #取出questionaire_id为1中的所有试题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cursor.execute(sql)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question_list = cursor.fetchall()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 ***************将列表转换为字典，每个键值对表示一道题目***************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self.question_dict = {}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item in question_list: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if f"{item[0]}" not in self.question_dict: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self.question_dict[f"{item[0]}"] = []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self.question_dict[f"{item[0]}"].append(item[1])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self.question_dict[f"{item[0]}"].append(item[2])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self.question_dict[f"{item[0]}"].append(item[3])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else: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self.question_dict[f"{item[0]}"].append(item[2])</a:t>
            </a:r>
          </a:p>
          <a:p>
            <a:pPr marL="342900" indent="-342900" fontAlgn="auto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self.question_dict[f"{item[0]}"].append(item[3])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16685" y="1573530"/>
            <a:ext cx="9184640" cy="466407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13657</Words>
  <Application>Microsoft Office PowerPoint</Application>
  <PresentationFormat>宽屏</PresentationFormat>
  <Paragraphs>1416</Paragraphs>
  <Slides>127</Slides>
  <Notes>117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127</vt:i4>
      </vt:variant>
    </vt:vector>
  </HeadingPairs>
  <TitlesOfParts>
    <vt:vector size="139" baseType="lpstr">
      <vt:lpstr>Neo Sans Std Medium</vt:lpstr>
      <vt:lpstr>等线</vt:lpstr>
      <vt:lpstr>等线 Light</vt:lpstr>
      <vt:lpstr>方正兰亭粗黑_GBK</vt:lpstr>
      <vt:lpstr>思源黑体 CN Bold</vt:lpstr>
      <vt:lpstr>微软雅黑</vt:lpstr>
      <vt:lpstr>Arial</vt:lpstr>
      <vt:lpstr>Arial Black</vt:lpstr>
      <vt:lpstr>Calibri</vt:lpstr>
      <vt:lpstr>Wingdings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花总🍃</dc:creator>
  <cp:lastModifiedBy>J sh</cp:lastModifiedBy>
  <cp:revision>5307</cp:revision>
  <dcterms:created xsi:type="dcterms:W3CDTF">2022-01-24T05:39:00Z</dcterms:created>
  <dcterms:modified xsi:type="dcterms:W3CDTF">2023-05-11T01:50:13Z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2052-...</vt:lpwstr>
  </property>
</Properties>
</file>